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B8_87C5DB6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C0_A037592A.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63" r:id="rId2"/>
    <p:sldId id="400" r:id="rId3"/>
    <p:sldId id="412" r:id="rId4"/>
    <p:sldId id="431" r:id="rId5"/>
    <p:sldId id="450" r:id="rId6"/>
    <p:sldId id="432" r:id="rId7"/>
    <p:sldId id="413" r:id="rId8"/>
    <p:sldId id="402" r:id="rId9"/>
    <p:sldId id="348" r:id="rId10"/>
    <p:sldId id="347" r:id="rId11"/>
    <p:sldId id="346" r:id="rId12"/>
    <p:sldId id="345" r:id="rId13"/>
    <p:sldId id="343" r:id="rId14"/>
    <p:sldId id="414" r:id="rId15"/>
    <p:sldId id="404" r:id="rId16"/>
    <p:sldId id="429" r:id="rId17"/>
    <p:sldId id="405" r:id="rId18"/>
    <p:sldId id="460" r:id="rId19"/>
    <p:sldId id="427" r:id="rId20"/>
    <p:sldId id="421" r:id="rId21"/>
    <p:sldId id="426" r:id="rId22"/>
    <p:sldId id="430" r:id="rId23"/>
    <p:sldId id="461" r:id="rId24"/>
    <p:sldId id="454" r:id="rId25"/>
    <p:sldId id="452" r:id="rId26"/>
    <p:sldId id="462" r:id="rId27"/>
    <p:sldId id="420" r:id="rId28"/>
    <p:sldId id="422" r:id="rId29"/>
    <p:sldId id="424" r:id="rId30"/>
    <p:sldId id="425" r:id="rId31"/>
    <p:sldId id="423" r:id="rId32"/>
    <p:sldId id="428" r:id="rId33"/>
    <p:sldId id="415" r:id="rId34"/>
    <p:sldId id="406" r:id="rId35"/>
    <p:sldId id="407" r:id="rId36"/>
    <p:sldId id="436" r:id="rId37"/>
    <p:sldId id="437" r:id="rId38"/>
    <p:sldId id="465" r:id="rId39"/>
    <p:sldId id="455" r:id="rId40"/>
    <p:sldId id="440" r:id="rId41"/>
    <p:sldId id="444" r:id="rId42"/>
    <p:sldId id="456" r:id="rId43"/>
    <p:sldId id="441" r:id="rId44"/>
    <p:sldId id="445" r:id="rId45"/>
    <p:sldId id="453" r:id="rId46"/>
    <p:sldId id="464" r:id="rId47"/>
    <p:sldId id="463" r:id="rId48"/>
    <p:sldId id="416" r:id="rId49"/>
    <p:sldId id="409" r:id="rId50"/>
    <p:sldId id="433" r:id="rId51"/>
    <p:sldId id="410" r:id="rId52"/>
    <p:sldId id="344" r:id="rId53"/>
    <p:sldId id="448" r:id="rId54"/>
    <p:sldId id="408" r:id="rId55"/>
    <p:sldId id="447" r:id="rId56"/>
    <p:sldId id="457" r:id="rId57"/>
    <p:sldId id="459" r:id="rId58"/>
    <p:sldId id="451" r:id="rId59"/>
    <p:sldId id="417" r:id="rId6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2FDE35-FB92-D473-00F3-ED6156E30F61}" name="Jan Schmidt" initials="JS" userId="c6fe43b53e2b0a96" providerId="Windows Live"/>
  <p188:author id="{B89F7D9F-BEE7-6C37-187C-91329EA65B6C}" name="J M" initials="JM" userId="d5748654129f6af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9B91"/>
    <a:srgbClr val="FFFFFF"/>
    <a:srgbClr val="F0F2F5"/>
    <a:srgbClr val="EAEAEA"/>
    <a:srgbClr val="344151"/>
    <a:srgbClr val="9C4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F6AEF-14C0-4C13-9008-E93F2385B39F}" v="315" dt="2024-08-17T12:02:10.93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356" autoAdjust="0"/>
  </p:normalViewPr>
  <p:slideViewPr>
    <p:cSldViewPr snapToGrid="0">
      <p:cViewPr varScale="1">
        <p:scale>
          <a:sx n="69" d="100"/>
          <a:sy n="69" d="100"/>
        </p:scale>
        <p:origin x="21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B8_87C5DB66.xml><?xml version="1.0" encoding="utf-8"?>
<p188:cmLst xmlns:a="http://schemas.openxmlformats.org/drawingml/2006/main" xmlns:r="http://schemas.openxmlformats.org/officeDocument/2006/relationships" xmlns:p188="http://schemas.microsoft.com/office/powerpoint/2018/8/main">
  <p188:cm id="{13FBDDE1-061F-4A7E-934E-EFFECAFBEAC9}" authorId="{B89F7D9F-BEE7-6C37-187C-91329EA65B6C}" created="2024-08-14T10:20:35.867">
    <ac:deMkLst xmlns:ac="http://schemas.microsoft.com/office/drawing/2013/main/command">
      <pc:docMk xmlns:pc="http://schemas.microsoft.com/office/powerpoint/2013/main/command"/>
      <pc:sldMk xmlns:pc="http://schemas.microsoft.com/office/powerpoint/2013/main/command" cId="2277890918" sldId="440"/>
      <ac:spMk id="7" creationId="{806C4D47-D3DB-3E29-F22D-61950CF7409B}"/>
    </ac:deMkLst>
    <p188:txBody>
      <a:bodyPr/>
      <a:lstStyle/>
      <a:p>
        <a:r>
          <a:rPr lang="en-DE"/>
          <a:t>Aufzählung</a:t>
        </a:r>
      </a:p>
    </p188:txBody>
  </p188:cm>
</p188:cmLst>
</file>

<file path=ppt/comments/modernComment_1C0_A037592A.xml><?xml version="1.0" encoding="utf-8"?>
<p188:cmLst xmlns:a="http://schemas.openxmlformats.org/drawingml/2006/main" xmlns:r="http://schemas.openxmlformats.org/officeDocument/2006/relationships" xmlns:p188="http://schemas.microsoft.com/office/powerpoint/2018/8/main">
  <p188:cm id="{D9D109CD-167F-4809-8667-49EE1B4C1BA1}" authorId="{B89F7D9F-BEE7-6C37-187C-91329EA65B6C}" created="2024-08-14T09:03:26.201">
    <pc:sldMkLst xmlns:pc="http://schemas.microsoft.com/office/powerpoint/2013/main/command">
      <pc:docMk/>
      <pc:sldMk cId="2024214160" sldId="433"/>
    </pc:sldMkLst>
    <p188:txBody>
      <a:bodyPr/>
      <a:lstStyle/>
      <a:p>
        <a:r>
          <a:rPr lang="en-DE"/>
          <a:t>Vlt mehr Stichpunktartig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6FDBA-0729-4CF8-B451-54E847BB879C}" type="datetimeFigureOut">
              <a:rPr lang="de-DE" smtClean="0"/>
              <a:t>17.08.2024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80522-9B72-4E62-8A84-F0074CC76D62}" type="slidenum">
              <a:rPr lang="de-DE" smtClean="0"/>
              <a:t>‹Nr.›</a:t>
            </a:fld>
            <a:endParaRPr lang="de-DE"/>
          </a:p>
        </p:txBody>
      </p:sp>
    </p:spTree>
    <p:extLst>
      <p:ext uri="{BB962C8B-B14F-4D97-AF65-F5344CB8AC3E}">
        <p14:creationId xmlns:p14="http://schemas.microsoft.com/office/powerpoint/2010/main" val="1259665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2</a:t>
            </a:fld>
            <a:endParaRPr lang="de-DE"/>
          </a:p>
        </p:txBody>
      </p:sp>
    </p:spTree>
    <p:extLst>
      <p:ext uri="{BB962C8B-B14F-4D97-AF65-F5344CB8AC3E}">
        <p14:creationId xmlns:p14="http://schemas.microsoft.com/office/powerpoint/2010/main" val="302701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a:t>192 </a:t>
            </a:r>
            <a:r>
              <a:rPr lang="en-GB" err="1"/>
              <a:t>Datenpunkte</a:t>
            </a:r>
            <a:r>
              <a:rPr lang="en-GB"/>
              <a:t> (QAC PAIRS)</a:t>
            </a:r>
          </a:p>
          <a:p>
            <a:pPr rtl="0" fontAlgn="base">
              <a:spcBef>
                <a:spcPts val="0"/>
              </a:spcBef>
              <a:spcAft>
                <a:spcPts val="0"/>
              </a:spcAft>
              <a:buFont typeface="Arial" panose="020B0604020202020204" pitchFamily="34" charset="0"/>
              <a:buChar char="•"/>
            </a:pPr>
            <a:r>
              <a:rPr lang="en-GB" sz="1600" b="0" i="0" u="none" strike="noStrike">
                <a:solidFill>
                  <a:srgbClr val="595959"/>
                </a:solidFill>
                <a:effectLst/>
                <a:latin typeface="Arial" panose="020B0604020202020204" pitchFamily="34" charset="0"/>
              </a:rPr>
              <a:t>labels are same as the inputs (but shifted by one)</a:t>
            </a:r>
          </a:p>
          <a:p>
            <a:pPr marL="742950" lvl="1" indent="-285750" rtl="0" fontAlgn="base">
              <a:spcBef>
                <a:spcPts val="0"/>
              </a:spcBef>
              <a:spcAft>
                <a:spcPts val="0"/>
              </a:spcAft>
              <a:buFont typeface="Arial" panose="020B0604020202020204" pitchFamily="34" charset="0"/>
              <a:buChar char="•"/>
            </a:pPr>
            <a:r>
              <a:rPr lang="en-GB" sz="850" b="0" i="0" u="none" strike="noStrike">
                <a:solidFill>
                  <a:srgbClr val="ADBAC7"/>
                </a:solidFill>
                <a:effectLst/>
                <a:latin typeface="Arial" panose="020B0604020202020204" pitchFamily="34" charset="0"/>
              </a:rPr>
              <a:t>prompts are fed into the model as context, the models prediction is evaluated against the expected completion -&gt; cross-entropy loss function</a:t>
            </a:r>
          </a:p>
          <a:p>
            <a:pPr rtl="0" fontAlgn="base">
              <a:spcBef>
                <a:spcPts val="0"/>
              </a:spcBef>
              <a:spcAft>
                <a:spcPts val="1200"/>
              </a:spcAft>
              <a:buFont typeface="Arial" panose="020B0604020202020204" pitchFamily="34" charset="0"/>
              <a:buChar char="•"/>
            </a:pPr>
            <a:r>
              <a:rPr lang="en-GB" sz="1600" b="0" i="0" u="none" strike="noStrike">
                <a:solidFill>
                  <a:srgbClr val="595959"/>
                </a:solidFill>
                <a:effectLst/>
                <a:latin typeface="Arial" panose="020B0604020202020204" pitchFamily="34" charset="0"/>
              </a:rPr>
              <a:t>objective: </a:t>
            </a:r>
            <a:r>
              <a:rPr lang="en-GB" sz="1600" b="1" i="0" u="none" strike="noStrike">
                <a:solidFill>
                  <a:srgbClr val="595959"/>
                </a:solidFill>
                <a:effectLst/>
                <a:latin typeface="Arial" panose="020B0604020202020204" pitchFamily="34" charset="0"/>
              </a:rPr>
              <a:t>next token prediction</a:t>
            </a:r>
            <a:endParaRPr lang="en-GB" sz="1600" b="0" i="0" u="none" strike="noStrike">
              <a:solidFill>
                <a:srgbClr val="595959"/>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(instruction is predicted as well) -&gt; it is trained to predict both instruction and completion (ground truth)</a:t>
            </a:r>
          </a:p>
          <a:p>
            <a:pPr marL="171450" indent="-171450">
              <a:buFontTx/>
              <a:buChar char="-"/>
            </a:pPr>
            <a:endParaRPr lang="en-GB"/>
          </a:p>
          <a:p>
            <a:pPr marL="171450" indent="-171450">
              <a:buFontTx/>
              <a:buChar char="-"/>
            </a:pPr>
            <a:endParaRPr lang="en-GB"/>
          </a:p>
          <a:p>
            <a:pPr marL="171450" indent="-171450">
              <a:buFontTx/>
              <a:buChar char="-"/>
            </a:pPr>
            <a:endParaRPr lang="en-GB"/>
          </a:p>
          <a:p>
            <a:pPr rtl="0">
              <a:spcBef>
                <a:spcPts val="0"/>
              </a:spcBef>
              <a:spcAft>
                <a:spcPts val="0"/>
              </a:spcAft>
            </a:pPr>
            <a:r>
              <a:rPr lang="en-GB" sz="1800" b="0" i="0" u="none" strike="noStrike">
                <a:solidFill>
                  <a:srgbClr val="ADBAC7"/>
                </a:solidFill>
                <a:effectLst/>
                <a:latin typeface="Arial" panose="020B0604020202020204" pitchFamily="34" charset="0"/>
              </a:rPr>
              <a:t>'[INST]You are a smart helpful assistant for the HTWG Konstanz. Answer the following question based only on the provided context. It is mandatory to answer in GERMAN:</a:t>
            </a:r>
            <a:endParaRPr lang="en-GB">
              <a:effectLst/>
            </a:endParaRPr>
          </a:p>
          <a:p>
            <a:pPr rtl="0">
              <a:spcBef>
                <a:spcPts val="0"/>
              </a:spcBef>
              <a:spcAft>
                <a:spcPts val="0"/>
              </a:spcAft>
            </a:pPr>
            <a:br>
              <a:rPr lang="en-GB"/>
            </a:br>
            <a:r>
              <a:rPr lang="en-GB" sz="1800" b="0" i="0" u="none" strike="noStrike">
                <a:solidFill>
                  <a:srgbClr val="ADBAC7"/>
                </a:solidFill>
                <a:effectLst/>
                <a:latin typeface="Arial" panose="020B0604020202020204" pitchFamily="34" charset="0"/>
              </a:rPr>
              <a:t>Context: {context}</a:t>
            </a:r>
            <a:endParaRPr lang="en-GB">
              <a:effectLst/>
            </a:endParaRPr>
          </a:p>
          <a:p>
            <a:pPr rtl="0">
              <a:spcBef>
                <a:spcPts val="0"/>
              </a:spcBef>
              <a:spcAft>
                <a:spcPts val="0"/>
              </a:spcAft>
            </a:pPr>
            <a:br>
              <a:rPr lang="en-GB"/>
            </a:br>
            <a:r>
              <a:rPr lang="en-GB" sz="1800" b="0" i="0" u="none" strike="noStrike">
                <a:solidFill>
                  <a:srgbClr val="ADBAC7"/>
                </a:solidFill>
                <a:effectLst/>
                <a:latin typeface="Arial" panose="020B0604020202020204" pitchFamily="34" charset="0"/>
              </a:rPr>
              <a:t>Question: {question}</a:t>
            </a:r>
            <a:endParaRPr lang="en-GB">
              <a:effectLst/>
            </a:endParaRPr>
          </a:p>
          <a:p>
            <a:pPr rtl="0">
              <a:spcBef>
                <a:spcPts val="0"/>
              </a:spcBef>
              <a:spcAft>
                <a:spcPts val="0"/>
              </a:spcAft>
            </a:pPr>
            <a:r>
              <a:rPr lang="en-GB" sz="1800" b="0" i="0" u="none" strike="noStrike">
                <a:solidFill>
                  <a:srgbClr val="ADBAC7"/>
                </a:solidFill>
                <a:effectLst/>
                <a:latin typeface="Arial" panose="020B0604020202020204" pitchFamily="34" charset="0"/>
              </a:rPr>
              <a:t>[/INST]'</a:t>
            </a:r>
            <a:endParaRPr lang="en-GB">
              <a:effectLst/>
            </a:endParaRPr>
          </a:p>
          <a:p>
            <a:pPr rtl="0">
              <a:spcBef>
                <a:spcPts val="0"/>
              </a:spcBef>
              <a:spcAft>
                <a:spcPts val="0"/>
              </a:spcAft>
            </a:pPr>
            <a:r>
              <a:rPr lang="en-GB" sz="1800" b="0" i="0" u="none" strike="noStrike">
                <a:solidFill>
                  <a:srgbClr val="ADBAC7"/>
                </a:solidFill>
                <a:effectLst/>
                <a:latin typeface="Arial" panose="020B0604020202020204" pitchFamily="34" charset="0"/>
              </a:rPr>
              <a:t>{answer}</a:t>
            </a:r>
            <a:endParaRPr lang="en-GB">
              <a:effectLst/>
            </a:endParaRPr>
          </a:p>
          <a:p>
            <a:pPr marL="171450" indent="-171450">
              <a:buFontTx/>
              <a:buChar char="-"/>
            </a:pP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43</a:t>
            </a:fld>
            <a:endParaRPr lang="de-DE"/>
          </a:p>
        </p:txBody>
      </p:sp>
    </p:spTree>
    <p:extLst>
      <p:ext uri="{BB962C8B-B14F-4D97-AF65-F5344CB8AC3E}">
        <p14:creationId xmlns:p14="http://schemas.microsoft.com/office/powerpoint/2010/main" val="3963190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 </a:t>
            </a:r>
            <a:r>
              <a:rPr lang="en-GB" err="1"/>
              <a:t>Geht</a:t>
            </a:r>
            <a:r>
              <a:rPr lang="en-GB"/>
              <a:t> </a:t>
            </a:r>
            <a:r>
              <a:rPr lang="en-GB" err="1"/>
              <a:t>nicht</a:t>
            </a:r>
            <a:r>
              <a:rPr lang="en-GB"/>
              <a:t> </a:t>
            </a:r>
            <a:r>
              <a:rPr lang="en-GB" err="1"/>
              <a:t>darum</a:t>
            </a:r>
            <a:r>
              <a:rPr lang="en-GB"/>
              <a:t>, </a:t>
            </a:r>
            <a:r>
              <a:rPr lang="en-GB" err="1"/>
              <a:t>dass</a:t>
            </a:r>
            <a:r>
              <a:rPr lang="en-GB"/>
              <a:t> das </a:t>
            </a:r>
            <a:r>
              <a:rPr lang="en-GB" err="1"/>
              <a:t>Datenset</a:t>
            </a:r>
            <a:r>
              <a:rPr lang="en-GB"/>
              <a:t> </a:t>
            </a:r>
            <a:r>
              <a:rPr lang="en-GB" err="1"/>
              <a:t>richtig</a:t>
            </a:r>
            <a:r>
              <a:rPr lang="en-GB"/>
              <a:t> </a:t>
            </a:r>
            <a:r>
              <a:rPr lang="en-GB" err="1"/>
              <a:t>ist</a:t>
            </a:r>
            <a:r>
              <a:rPr lang="en-GB"/>
              <a:t> </a:t>
            </a:r>
            <a:r>
              <a:rPr lang="en-GB" err="1"/>
              <a:t>sondern</a:t>
            </a:r>
            <a:r>
              <a:rPr lang="en-GB"/>
              <a:t> das </a:t>
            </a:r>
            <a:r>
              <a:rPr lang="en-GB" err="1"/>
              <a:t>das</a:t>
            </a:r>
            <a:r>
              <a:rPr lang="en-GB"/>
              <a:t> </a:t>
            </a:r>
            <a:r>
              <a:rPr lang="en-GB" err="1"/>
              <a:t>llm</a:t>
            </a:r>
            <a:r>
              <a:rPr lang="en-GB"/>
              <a:t> </a:t>
            </a:r>
            <a:r>
              <a:rPr lang="en-GB" err="1"/>
              <a:t>lernt</a:t>
            </a:r>
            <a:r>
              <a:rPr lang="en-GB"/>
              <a:t> </a:t>
            </a:r>
            <a:r>
              <a:rPr lang="en-GB" err="1"/>
              <a:t>aus</a:t>
            </a:r>
            <a:r>
              <a:rPr lang="en-GB"/>
              <a:t> </a:t>
            </a:r>
            <a:r>
              <a:rPr lang="en-GB" err="1"/>
              <a:t>einem</a:t>
            </a:r>
            <a:r>
              <a:rPr lang="en-GB"/>
              <a:t> context </a:t>
            </a:r>
            <a:r>
              <a:rPr lang="en-GB" err="1"/>
              <a:t>antworten</a:t>
            </a:r>
            <a:r>
              <a:rPr lang="en-GB"/>
              <a:t> </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44</a:t>
            </a:fld>
            <a:endParaRPr lang="de-DE"/>
          </a:p>
        </p:txBody>
      </p:sp>
    </p:spTree>
    <p:extLst>
      <p:ext uri="{BB962C8B-B14F-4D97-AF65-F5344CB8AC3E}">
        <p14:creationId xmlns:p14="http://schemas.microsoft.com/office/powerpoint/2010/main" val="275579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 </a:t>
            </a:r>
            <a:r>
              <a:rPr lang="en-GB" err="1"/>
              <a:t>Metriken</a:t>
            </a:r>
            <a:r>
              <a:rPr lang="en-GB"/>
              <a:t> </a:t>
            </a:r>
            <a:r>
              <a:rPr lang="en-GB" err="1"/>
              <a:t>außer</a:t>
            </a:r>
            <a:r>
              <a:rPr lang="en-GB"/>
              <a:t> cosine und keyword score, die auf </a:t>
            </a:r>
            <a:r>
              <a:rPr lang="en-GB" err="1"/>
              <a:t>textähnlichkeit</a:t>
            </a:r>
            <a:r>
              <a:rPr lang="en-GB"/>
              <a:t> </a:t>
            </a:r>
            <a:r>
              <a:rPr lang="en-GB" err="1"/>
              <a:t>basieren</a:t>
            </a:r>
            <a:r>
              <a:rPr lang="en-GB"/>
              <a:t> </a:t>
            </a:r>
            <a:r>
              <a:rPr lang="en-GB" err="1"/>
              <a:t>sind</a:t>
            </a:r>
            <a:r>
              <a:rPr lang="en-GB"/>
              <a:t> </a:t>
            </a:r>
            <a:r>
              <a:rPr lang="en-GB" err="1"/>
              <a:t>deutlich</a:t>
            </a:r>
            <a:r>
              <a:rPr lang="en-GB"/>
              <a:t> </a:t>
            </a:r>
            <a:r>
              <a:rPr lang="en-GB" err="1"/>
              <a:t>schlechter</a:t>
            </a:r>
            <a:r>
              <a:rPr lang="en-GB"/>
              <a:t> da </a:t>
            </a:r>
            <a:r>
              <a:rPr lang="en-GB" err="1"/>
              <a:t>modelle</a:t>
            </a:r>
            <a:r>
              <a:rPr lang="en-GB"/>
              <a:t> </a:t>
            </a:r>
            <a:r>
              <a:rPr lang="en-GB" err="1"/>
              <a:t>durch</a:t>
            </a:r>
            <a:r>
              <a:rPr lang="en-GB"/>
              <a:t> cot </a:t>
            </a:r>
            <a:r>
              <a:rPr lang="en-GB" err="1"/>
              <a:t>mehr</a:t>
            </a:r>
            <a:r>
              <a:rPr lang="en-GB"/>
              <a:t> von </a:t>
            </a:r>
            <a:r>
              <a:rPr lang="en-GB" err="1"/>
              <a:t>sich</a:t>
            </a:r>
            <a:r>
              <a:rPr lang="en-GB"/>
              <a:t> </a:t>
            </a:r>
            <a:r>
              <a:rPr lang="en-GB" err="1"/>
              <a:t>geben</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45</a:t>
            </a:fld>
            <a:endParaRPr lang="de-DE"/>
          </a:p>
        </p:txBody>
      </p:sp>
    </p:spTree>
    <p:extLst>
      <p:ext uri="{BB962C8B-B14F-4D97-AF65-F5344CB8AC3E}">
        <p14:creationId xmlns:p14="http://schemas.microsoft.com/office/powerpoint/2010/main" val="30585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HF-NEW -&gt; Clean </a:t>
            </a:r>
            <a:r>
              <a:rPr lang="en-GB" err="1"/>
              <a:t>Datensets</a:t>
            </a:r>
            <a:endParaRPr lang="en-GB"/>
          </a:p>
          <a:p>
            <a:r>
              <a:rPr lang="en-GB"/>
              <a:t>HF_OLD -&gt; UNCLEANED DATENSETS </a:t>
            </a:r>
            <a:r>
              <a:rPr lang="en-GB" err="1"/>
              <a:t>mit</a:t>
            </a:r>
            <a:r>
              <a:rPr lang="en-GB"/>
              <a:t> Noise</a:t>
            </a:r>
          </a:p>
          <a:p>
            <a:endParaRPr lang="en-GB"/>
          </a:p>
          <a:p>
            <a:r>
              <a:rPr lang="en-GB"/>
              <a:t>Cot dataset </a:t>
            </a:r>
            <a:r>
              <a:rPr lang="en-GB" err="1"/>
              <a:t>aber</a:t>
            </a:r>
            <a:r>
              <a:rPr lang="en-GB"/>
              <a:t> </a:t>
            </a:r>
            <a:r>
              <a:rPr lang="en-GB" err="1"/>
              <a:t>auch</a:t>
            </a:r>
            <a:r>
              <a:rPr lang="en-GB"/>
              <a:t> </a:t>
            </a:r>
            <a:r>
              <a:rPr lang="en-GB" err="1"/>
              <a:t>größer</a:t>
            </a:r>
            <a:r>
              <a:rPr lang="en-GB"/>
              <a:t> (</a:t>
            </a:r>
            <a:r>
              <a:rPr lang="en-GB" err="1"/>
              <a:t>knapp</a:t>
            </a:r>
            <a:r>
              <a:rPr lang="en-GB"/>
              <a:t> </a:t>
            </a:r>
            <a:r>
              <a:rPr lang="en-GB" err="1"/>
              <a:t>doppelt</a:t>
            </a:r>
            <a:r>
              <a:rPr lang="en-GB"/>
              <a:t> so </a:t>
            </a:r>
            <a:r>
              <a:rPr lang="en-GB" err="1"/>
              <a:t>groß</a:t>
            </a:r>
            <a:r>
              <a:rPr lang="en-GB"/>
              <a:t>)</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46</a:t>
            </a:fld>
            <a:endParaRPr lang="de-DE"/>
          </a:p>
        </p:txBody>
      </p:sp>
    </p:spTree>
    <p:extLst>
      <p:ext uri="{BB962C8B-B14F-4D97-AF65-F5344CB8AC3E}">
        <p14:creationId xmlns:p14="http://schemas.microsoft.com/office/powerpoint/2010/main" val="294658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47</a:t>
            </a:fld>
            <a:endParaRPr lang="de-DE"/>
          </a:p>
        </p:txBody>
      </p:sp>
    </p:spTree>
    <p:extLst>
      <p:ext uri="{BB962C8B-B14F-4D97-AF65-F5344CB8AC3E}">
        <p14:creationId xmlns:p14="http://schemas.microsoft.com/office/powerpoint/2010/main" val="3945991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err="1"/>
              <a:t>Mehrbenutzerskalierung</a:t>
            </a:r>
            <a:endParaRPr lang="en-GB"/>
          </a:p>
          <a:p>
            <a:pPr marL="171450" indent="-171450">
              <a:buFontTx/>
              <a:buChar char="-"/>
            </a:pPr>
            <a:r>
              <a:rPr lang="en-GB" err="1"/>
              <a:t>Sicherheit</a:t>
            </a:r>
            <a:endParaRPr lang="en-GB"/>
          </a:p>
          <a:p>
            <a:pPr marL="171450" indent="-171450">
              <a:buFontTx/>
              <a:buChar char="-"/>
            </a:pP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53</a:t>
            </a:fld>
            <a:endParaRPr lang="de-DE"/>
          </a:p>
        </p:txBody>
      </p:sp>
    </p:spTree>
    <p:extLst>
      <p:ext uri="{BB962C8B-B14F-4D97-AF65-F5344CB8AC3E}">
        <p14:creationId xmlns:p14="http://schemas.microsoft.com/office/powerpoint/2010/main" val="414514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a:t>Conversational Prompt Injection</a:t>
            </a:r>
          </a:p>
          <a:p>
            <a:pPr marL="171450" indent="-171450">
              <a:buFontTx/>
              <a:buChar char="-"/>
            </a:pPr>
            <a:r>
              <a:rPr lang="en-GB"/>
              <a:t>Local LLM Performance Optimization</a:t>
            </a:r>
          </a:p>
          <a:p>
            <a:pPr marL="171450" indent="-171450">
              <a:buFontTx/>
              <a:buChar char="-"/>
            </a:pPr>
            <a:r>
              <a:rPr lang="en-GB"/>
              <a:t>Context from previous questions (Messages Object)</a:t>
            </a:r>
          </a:p>
          <a:p>
            <a:pPr marL="171450" indent="-171450">
              <a:buFontTx/>
              <a:buChar char="-"/>
            </a:pPr>
            <a:r>
              <a:rPr lang="en-GB" err="1"/>
              <a:t>Vergleich</a:t>
            </a:r>
            <a:r>
              <a:rPr lang="en-GB"/>
              <a:t> Full Finetuning </a:t>
            </a:r>
            <a:r>
              <a:rPr lang="en-GB" err="1"/>
              <a:t>mit</a:t>
            </a:r>
            <a:r>
              <a:rPr lang="en-GB"/>
              <a:t> </a:t>
            </a:r>
            <a:r>
              <a:rPr lang="en-GB" err="1"/>
              <a:t>LoRA</a:t>
            </a:r>
            <a:endParaRPr lang="en-GB"/>
          </a:p>
          <a:p>
            <a:pPr marL="171450" indent="-171450">
              <a:buFontTx/>
              <a:buChar char="-"/>
            </a:pPr>
            <a:r>
              <a:rPr lang="en-GB"/>
              <a:t>Guard rails (i.e. </a:t>
            </a:r>
            <a:r>
              <a:rPr lang="en-GB" err="1"/>
              <a:t>keine</a:t>
            </a:r>
            <a:r>
              <a:rPr lang="en-GB"/>
              <a:t> prompt injection, </a:t>
            </a:r>
            <a:r>
              <a:rPr lang="en-GB" err="1"/>
              <a:t>kein</a:t>
            </a:r>
            <a:r>
              <a:rPr lang="en-GB"/>
              <a:t> nsfw, etc.)</a:t>
            </a:r>
          </a:p>
          <a:p>
            <a:pPr marL="171450" indent="-171450">
              <a:buFontTx/>
              <a:buChar char="-"/>
            </a:pPr>
            <a:r>
              <a:rPr lang="en-GB" err="1"/>
              <a:t>Sprachlicher</a:t>
            </a:r>
            <a:r>
              <a:rPr lang="en-GB"/>
              <a:t> aspect, </a:t>
            </a:r>
            <a:r>
              <a:rPr lang="en-GB" err="1"/>
              <a:t>nur</a:t>
            </a:r>
            <a:r>
              <a:rPr lang="en-GB"/>
              <a:t> in der </a:t>
            </a:r>
            <a:r>
              <a:rPr lang="en-GB" err="1"/>
              <a:t>Sprache</a:t>
            </a:r>
            <a:r>
              <a:rPr lang="en-GB"/>
              <a:t> </a:t>
            </a:r>
            <a:r>
              <a:rPr lang="en-GB" err="1"/>
              <a:t>antworten</a:t>
            </a:r>
            <a:r>
              <a:rPr lang="en-GB"/>
              <a:t> in der die Frage </a:t>
            </a:r>
            <a:r>
              <a:rPr lang="en-GB" err="1"/>
              <a:t>gestellt</a:t>
            </a:r>
            <a:r>
              <a:rPr lang="en-GB"/>
              <a:t> </a:t>
            </a:r>
            <a:r>
              <a:rPr lang="en-GB" err="1"/>
              <a:t>wurde</a:t>
            </a:r>
            <a:endParaRPr lang="en-DE"/>
          </a:p>
          <a:p>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57</a:t>
            </a:fld>
            <a:endParaRPr lang="de-DE"/>
          </a:p>
        </p:txBody>
      </p:sp>
    </p:spTree>
    <p:extLst>
      <p:ext uri="{BB962C8B-B14F-4D97-AF65-F5344CB8AC3E}">
        <p14:creationId xmlns:p14="http://schemas.microsoft.com/office/powerpoint/2010/main" val="77126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59</a:t>
            </a:fld>
            <a:endParaRPr lang="de-DE"/>
          </a:p>
        </p:txBody>
      </p:sp>
    </p:spTree>
    <p:extLst>
      <p:ext uri="{BB962C8B-B14F-4D97-AF65-F5344CB8AC3E}">
        <p14:creationId xmlns:p14="http://schemas.microsoft.com/office/powerpoint/2010/main" val="428171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 Also </a:t>
            </a:r>
            <a:r>
              <a:rPr lang="en-GB" err="1"/>
              <a:t>darauf</a:t>
            </a:r>
            <a:r>
              <a:rPr lang="en-GB"/>
              <a:t> </a:t>
            </a:r>
            <a:r>
              <a:rPr lang="en-GB" err="1"/>
              <a:t>Fragen</a:t>
            </a:r>
            <a:r>
              <a:rPr lang="en-GB"/>
              <a:t> </a:t>
            </a:r>
            <a:r>
              <a:rPr lang="en-GB" err="1"/>
              <a:t>mit</a:t>
            </a:r>
            <a:r>
              <a:rPr lang="en-GB"/>
              <a:t> </a:t>
            </a:r>
            <a:r>
              <a:rPr lang="en-GB" err="1"/>
              <a:t>einem</a:t>
            </a:r>
            <a:r>
              <a:rPr lang="en-GB"/>
              <a:t> </a:t>
            </a:r>
            <a:r>
              <a:rPr lang="en-GB" err="1"/>
              <a:t>Kontext</a:t>
            </a:r>
            <a:r>
              <a:rPr lang="en-GB"/>
              <a:t> </a:t>
            </a:r>
            <a:r>
              <a:rPr lang="en-GB" err="1"/>
              <a:t>zu</a:t>
            </a:r>
            <a:r>
              <a:rPr lang="en-GB"/>
              <a:t> </a:t>
            </a:r>
            <a:r>
              <a:rPr lang="en-GB" err="1"/>
              <a:t>beantworten</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35</a:t>
            </a:fld>
            <a:endParaRPr lang="de-DE"/>
          </a:p>
        </p:txBody>
      </p:sp>
    </p:spTree>
    <p:extLst>
      <p:ext uri="{BB962C8B-B14F-4D97-AF65-F5344CB8AC3E}">
        <p14:creationId xmlns:p14="http://schemas.microsoft.com/office/powerpoint/2010/main" val="328153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 Also </a:t>
            </a:r>
            <a:r>
              <a:rPr lang="en-GB" err="1"/>
              <a:t>darauf</a:t>
            </a:r>
            <a:r>
              <a:rPr lang="en-GB"/>
              <a:t> </a:t>
            </a:r>
            <a:r>
              <a:rPr lang="en-GB" err="1"/>
              <a:t>Fragen</a:t>
            </a:r>
            <a:r>
              <a:rPr lang="en-GB"/>
              <a:t> </a:t>
            </a:r>
            <a:r>
              <a:rPr lang="en-GB" err="1"/>
              <a:t>mit</a:t>
            </a:r>
            <a:r>
              <a:rPr lang="en-GB"/>
              <a:t> </a:t>
            </a:r>
            <a:r>
              <a:rPr lang="en-GB" err="1"/>
              <a:t>einem</a:t>
            </a:r>
            <a:r>
              <a:rPr lang="en-GB"/>
              <a:t> </a:t>
            </a:r>
            <a:r>
              <a:rPr lang="en-GB" err="1"/>
              <a:t>Kontext</a:t>
            </a:r>
            <a:r>
              <a:rPr lang="en-GB"/>
              <a:t> </a:t>
            </a:r>
            <a:r>
              <a:rPr lang="en-GB" err="1"/>
              <a:t>zu</a:t>
            </a:r>
            <a:r>
              <a:rPr lang="en-GB"/>
              <a:t> </a:t>
            </a:r>
            <a:r>
              <a:rPr lang="en-GB" err="1"/>
              <a:t>beantworten</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36</a:t>
            </a:fld>
            <a:endParaRPr lang="de-DE"/>
          </a:p>
        </p:txBody>
      </p:sp>
    </p:spTree>
    <p:extLst>
      <p:ext uri="{BB962C8B-B14F-4D97-AF65-F5344CB8AC3E}">
        <p14:creationId xmlns:p14="http://schemas.microsoft.com/office/powerpoint/2010/main" val="34359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 Mistral float 16 precision -&gt; 14,5 GB</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37</a:t>
            </a:fld>
            <a:endParaRPr lang="de-DE"/>
          </a:p>
        </p:txBody>
      </p:sp>
    </p:spTree>
    <p:extLst>
      <p:ext uri="{BB962C8B-B14F-4D97-AF65-F5344CB8AC3E}">
        <p14:creationId xmlns:p14="http://schemas.microsoft.com/office/powerpoint/2010/main" val="39799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a:t>inserting a smaller number of new weights into the model and only these are trained</a:t>
            </a:r>
          </a:p>
          <a:p>
            <a:pPr marL="171450" indent="-171450">
              <a:buFontTx/>
              <a:buChar char="-"/>
            </a:pPr>
            <a:r>
              <a:rPr lang="en-GB" dirty="0"/>
              <a:t>Low rank </a:t>
            </a:r>
            <a:r>
              <a:rPr lang="en-GB" dirty="0" err="1"/>
              <a:t>matrizen</a:t>
            </a:r>
            <a:r>
              <a:rPr lang="en-GB" dirty="0"/>
              <a:t> </a:t>
            </a:r>
            <a:r>
              <a:rPr lang="en-GB" dirty="0" err="1"/>
              <a:t>erklären</a:t>
            </a:r>
            <a:r>
              <a:rPr lang="en-GB" dirty="0"/>
              <a:t> + parameter </a:t>
            </a:r>
            <a:r>
              <a:rPr lang="en-GB" dirty="0" err="1"/>
              <a:t>beispiel</a:t>
            </a:r>
            <a:endParaRPr lang="en-GB" dirty="0"/>
          </a:p>
          <a:p>
            <a:pPr marL="171450" indent="-171450">
              <a:buFontTx/>
              <a:buChar char="-"/>
            </a:pPr>
            <a:r>
              <a:rPr lang="en-GB" dirty="0" err="1"/>
              <a:t>Grafik</a:t>
            </a:r>
            <a:r>
              <a:rPr lang="en-GB" dirty="0"/>
              <a:t> </a:t>
            </a:r>
            <a:r>
              <a:rPr lang="en-GB" dirty="0" err="1"/>
              <a:t>anpassen</a:t>
            </a:r>
            <a:r>
              <a:rPr lang="en-GB" dirty="0"/>
              <a:t> -&gt; </a:t>
            </a:r>
            <a:r>
              <a:rPr lang="en-GB" dirty="0" err="1"/>
              <a:t>htwg</a:t>
            </a:r>
            <a:r>
              <a:rPr lang="en-GB" dirty="0"/>
              <a:t> </a:t>
            </a:r>
            <a:r>
              <a:rPr lang="en-GB" dirty="0" err="1"/>
              <a:t>farben</a:t>
            </a:r>
            <a:r>
              <a:rPr lang="en-GB" dirty="0"/>
              <a:t> + weight </a:t>
            </a:r>
            <a:r>
              <a:rPr lang="en-GB" dirty="0" err="1"/>
              <a:t>dimensionen</a:t>
            </a:r>
            <a:endParaRPr lang="en-GB" dirty="0"/>
          </a:p>
          <a:p>
            <a:pPr marL="171450" indent="-171450">
              <a:buFontTx/>
              <a:buChar char="-"/>
            </a:pPr>
            <a:endParaRPr lang="en-GB" dirty="0"/>
          </a:p>
          <a:p>
            <a:pPr marL="171450" indent="-171450">
              <a:buFontTx/>
              <a:buChar char="-"/>
            </a:pPr>
            <a:r>
              <a:rPr lang="en-GB" dirty="0" err="1"/>
              <a:t>Wenn</a:t>
            </a:r>
            <a:r>
              <a:rPr lang="en-GB" dirty="0"/>
              <a:t> auf </a:t>
            </a:r>
            <a:r>
              <a:rPr lang="en-GB" dirty="0" err="1"/>
              <a:t>eine</a:t>
            </a:r>
            <a:r>
              <a:rPr lang="en-GB" dirty="0"/>
              <a:t> </a:t>
            </a:r>
            <a:r>
              <a:rPr lang="en-GB" dirty="0" err="1"/>
              <a:t>bestimmte</a:t>
            </a:r>
            <a:r>
              <a:rPr lang="en-GB" dirty="0"/>
              <a:t> task </a:t>
            </a:r>
            <a:r>
              <a:rPr lang="en-GB" dirty="0" err="1"/>
              <a:t>gefinetuned</a:t>
            </a:r>
            <a:r>
              <a:rPr lang="en-GB" dirty="0"/>
              <a:t> </a:t>
            </a:r>
            <a:r>
              <a:rPr lang="en-GB" dirty="0" err="1"/>
              <a:t>wird</a:t>
            </a:r>
            <a:r>
              <a:rPr lang="en-GB" dirty="0"/>
              <a:t> </a:t>
            </a:r>
            <a:r>
              <a:rPr lang="en-GB" dirty="0" err="1"/>
              <a:t>kann</a:t>
            </a:r>
            <a:r>
              <a:rPr lang="en-GB" dirty="0"/>
              <a:t> man </a:t>
            </a:r>
            <a:r>
              <a:rPr lang="en-GB" dirty="0" err="1"/>
              <a:t>sich</a:t>
            </a:r>
            <a:r>
              <a:rPr lang="en-GB" dirty="0"/>
              <a:t> </a:t>
            </a:r>
            <a:r>
              <a:rPr lang="en-GB" dirty="0" err="1"/>
              <a:t>mit</a:t>
            </a:r>
            <a:r>
              <a:rPr lang="en-GB" dirty="0"/>
              <a:t> </a:t>
            </a:r>
            <a:r>
              <a:rPr lang="en-GB" dirty="0" err="1"/>
              <a:t>einer</a:t>
            </a:r>
            <a:r>
              <a:rPr lang="en-GB" dirty="0"/>
              <a:t> </a:t>
            </a:r>
            <a:r>
              <a:rPr lang="en-GB" dirty="0" err="1"/>
              <a:t>niedrigeren</a:t>
            </a:r>
            <a:r>
              <a:rPr lang="en-GB" dirty="0"/>
              <a:t> dimension </a:t>
            </a:r>
            <a:r>
              <a:rPr lang="en-GB" dirty="0" err="1"/>
              <a:t>zufriedengeben</a:t>
            </a:r>
            <a:r>
              <a:rPr lang="en-GB" dirty="0"/>
              <a:t> (es </a:t>
            </a:r>
            <a:r>
              <a:rPr lang="en-GB" dirty="0" err="1"/>
              <a:t>müssen</a:t>
            </a:r>
            <a:r>
              <a:rPr lang="en-GB" dirty="0"/>
              <a:t> für </a:t>
            </a:r>
            <a:r>
              <a:rPr lang="en-GB" dirty="0" err="1"/>
              <a:t>eine</a:t>
            </a:r>
            <a:r>
              <a:rPr lang="en-GB" dirty="0"/>
              <a:t> </a:t>
            </a:r>
            <a:r>
              <a:rPr lang="en-GB" dirty="0" err="1"/>
              <a:t>neue</a:t>
            </a:r>
            <a:r>
              <a:rPr lang="en-GB" dirty="0"/>
              <a:t> task </a:t>
            </a:r>
            <a:r>
              <a:rPr lang="en-GB" dirty="0" err="1"/>
              <a:t>nicht</a:t>
            </a:r>
            <a:r>
              <a:rPr lang="en-GB" dirty="0"/>
              <a:t> alle </a:t>
            </a:r>
            <a:r>
              <a:rPr lang="en-GB" dirty="0" err="1"/>
              <a:t>gewichte</a:t>
            </a:r>
            <a:r>
              <a:rPr lang="en-GB" dirty="0"/>
              <a:t> </a:t>
            </a:r>
            <a:r>
              <a:rPr lang="en-GB" dirty="0" err="1"/>
              <a:t>trainiert</a:t>
            </a:r>
            <a:r>
              <a:rPr lang="en-GB" dirty="0"/>
              <a:t> warden)</a:t>
            </a:r>
          </a:p>
          <a:p>
            <a:pPr marL="171450" indent="-171450">
              <a:buFontTx/>
              <a:buChar char="-"/>
            </a:pPr>
            <a:r>
              <a:rPr lang="en-GB" dirty="0"/>
              <a:t>Nur die </a:t>
            </a:r>
            <a:r>
              <a:rPr lang="en-GB" dirty="0" err="1"/>
              <a:t>zwei</a:t>
            </a:r>
            <a:r>
              <a:rPr lang="en-GB" dirty="0"/>
              <a:t> </a:t>
            </a:r>
            <a:r>
              <a:rPr lang="en-GB" dirty="0" err="1"/>
              <a:t>neuen</a:t>
            </a:r>
            <a:r>
              <a:rPr lang="en-GB" dirty="0"/>
              <a:t> </a:t>
            </a:r>
            <a:r>
              <a:rPr lang="en-GB" dirty="0" err="1"/>
              <a:t>matrizen</a:t>
            </a:r>
            <a:r>
              <a:rPr lang="en-GB" dirty="0"/>
              <a:t> </a:t>
            </a:r>
            <a:r>
              <a:rPr lang="en-GB" dirty="0" err="1"/>
              <a:t>Wa</a:t>
            </a:r>
            <a:r>
              <a:rPr lang="en-GB" dirty="0"/>
              <a:t>, Wb warden </a:t>
            </a:r>
            <a:r>
              <a:rPr lang="en-GB" dirty="0" err="1"/>
              <a:t>trainiert</a:t>
            </a:r>
            <a:r>
              <a:rPr lang="en-GB" dirty="0"/>
              <a:t> -&gt; </a:t>
            </a:r>
            <a:r>
              <a:rPr lang="en-GB" dirty="0" err="1"/>
              <a:t>originale</a:t>
            </a:r>
            <a:r>
              <a:rPr lang="en-GB" dirty="0"/>
              <a:t> </a:t>
            </a:r>
            <a:r>
              <a:rPr lang="en-GB" dirty="0" err="1"/>
              <a:t>gewichte</a:t>
            </a:r>
            <a:r>
              <a:rPr lang="en-GB" dirty="0"/>
              <a:t> </a:t>
            </a:r>
            <a:r>
              <a:rPr lang="en-GB" dirty="0" err="1"/>
              <a:t>bleiben</a:t>
            </a:r>
            <a:r>
              <a:rPr lang="en-GB" dirty="0"/>
              <a:t> </a:t>
            </a:r>
            <a:r>
              <a:rPr lang="en-GB" dirty="0" err="1"/>
              <a:t>wie</a:t>
            </a:r>
            <a:r>
              <a:rPr lang="en-GB" dirty="0"/>
              <a:t> </a:t>
            </a:r>
            <a:r>
              <a:rPr lang="en-GB" dirty="0" err="1"/>
              <a:t>sie</a:t>
            </a:r>
            <a:r>
              <a:rPr lang="en-GB" dirty="0"/>
              <a:t> </a:t>
            </a:r>
            <a:r>
              <a:rPr lang="en-GB" dirty="0" err="1"/>
              <a:t>sind</a:t>
            </a: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R = 32 (</a:t>
            </a:r>
            <a:r>
              <a:rPr lang="en-GB" b="0" dirty="0">
                <a:solidFill>
                  <a:srgbClr val="0A3069"/>
                </a:solidFill>
                <a:effectLst/>
                <a:highlight>
                  <a:srgbClr val="FFFFFF"/>
                </a:highlight>
                <a:latin typeface="Consolas" panose="020B0609020204030204" pitchFamily="49" charset="0"/>
              </a:rPr>
              <a:t>Lora attention dimension (the "rank"))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solidFill>
                  <a:srgbClr val="0A3069"/>
                </a:solidFill>
                <a:effectLst/>
                <a:highlight>
                  <a:srgbClr val="FFFFFF"/>
                </a:highlight>
                <a:latin typeface="Consolas" panose="020B0609020204030204" pitchFamily="49" charset="0"/>
              </a:rPr>
              <a:t>Je Kleiner r </a:t>
            </a:r>
            <a:r>
              <a:rPr lang="en-GB" b="0" dirty="0" err="1">
                <a:solidFill>
                  <a:srgbClr val="0A3069"/>
                </a:solidFill>
                <a:effectLst/>
                <a:highlight>
                  <a:srgbClr val="FFFFFF"/>
                </a:highlight>
                <a:latin typeface="Consolas" panose="020B0609020204030204" pitchFamily="49" charset="0"/>
              </a:rPr>
              <a:t>desto</a:t>
            </a:r>
            <a:r>
              <a:rPr lang="en-GB" b="0" dirty="0">
                <a:solidFill>
                  <a:srgbClr val="0A3069"/>
                </a:solidFill>
                <a:effectLst/>
                <a:highlight>
                  <a:srgbClr val="FFFFFF"/>
                </a:highlight>
                <a:latin typeface="Consolas" panose="020B0609020204030204" pitchFamily="49" charset="0"/>
              </a:rPr>
              <a:t> </a:t>
            </a:r>
            <a:r>
              <a:rPr lang="en-GB" b="0" dirty="0" err="1">
                <a:solidFill>
                  <a:srgbClr val="0A3069"/>
                </a:solidFill>
                <a:effectLst/>
                <a:highlight>
                  <a:srgbClr val="FFFFFF"/>
                </a:highlight>
                <a:latin typeface="Consolas" panose="020B0609020204030204" pitchFamily="49" charset="0"/>
              </a:rPr>
              <a:t>weniger</a:t>
            </a:r>
            <a:r>
              <a:rPr lang="en-GB" b="0" dirty="0">
                <a:solidFill>
                  <a:srgbClr val="0A3069"/>
                </a:solidFill>
                <a:effectLst/>
                <a:highlight>
                  <a:srgbClr val="FFFFFF"/>
                </a:highlight>
                <a:latin typeface="Consolas" panose="020B0609020204030204" pitchFamily="49" charset="0"/>
              </a:rPr>
              <a:t> </a:t>
            </a:r>
            <a:r>
              <a:rPr lang="en-GB" b="0" dirty="0" err="1">
                <a:solidFill>
                  <a:srgbClr val="0A3069"/>
                </a:solidFill>
                <a:effectLst/>
                <a:highlight>
                  <a:srgbClr val="FFFFFF"/>
                </a:highlight>
                <a:latin typeface="Consolas" panose="020B0609020204030204" pitchFamily="49" charset="0"/>
              </a:rPr>
              <a:t>resourcen</a:t>
            </a:r>
            <a:r>
              <a:rPr lang="en-GB" b="0" dirty="0">
                <a:solidFill>
                  <a:srgbClr val="0A3069"/>
                </a:solidFill>
                <a:effectLst/>
                <a:highlight>
                  <a:srgbClr val="FFFFFF"/>
                </a:highlight>
                <a:latin typeface="Consolas" panose="020B0609020204030204" pitchFamily="49" charset="0"/>
              </a:rPr>
              <a:t> warden </a:t>
            </a:r>
            <a:r>
              <a:rPr lang="en-GB" b="0" dirty="0" err="1">
                <a:solidFill>
                  <a:srgbClr val="0A3069"/>
                </a:solidFill>
                <a:effectLst/>
                <a:highlight>
                  <a:srgbClr val="FFFFFF"/>
                </a:highlight>
                <a:latin typeface="Consolas" panose="020B0609020204030204" pitchFamily="49" charset="0"/>
              </a:rPr>
              <a:t>beansprucht</a:t>
            </a:r>
            <a:r>
              <a:rPr lang="en-GB" b="0" dirty="0">
                <a:solidFill>
                  <a:srgbClr val="0A3069"/>
                </a:solidFill>
                <a:effectLst/>
                <a:highlight>
                  <a:srgbClr val="FFFFFF"/>
                </a:highlight>
                <a:latin typeface="Consolas" panose="020B0609020204030204" pitchFamily="49" charset="0"/>
              </a:rPr>
              <a:t> (hyperparameter)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solidFill>
                <a:srgbClr val="24292F"/>
              </a:solidFill>
              <a:effectLst/>
              <a:highlight>
                <a:srgbClr val="FFFFFF"/>
              </a:highlight>
              <a:latin typeface="Consolas" panose="020B0609020204030204" pitchFamily="49" charset="0"/>
            </a:endParaRPr>
          </a:p>
        </p:txBody>
      </p:sp>
      <p:sp>
        <p:nvSpPr>
          <p:cNvPr id="4" name="Foliennummernplatzhalter 3"/>
          <p:cNvSpPr>
            <a:spLocks noGrp="1"/>
          </p:cNvSpPr>
          <p:nvPr>
            <p:ph type="sldNum" sz="quarter" idx="5"/>
          </p:nvPr>
        </p:nvSpPr>
        <p:spPr/>
        <p:txBody>
          <a:bodyPr/>
          <a:lstStyle/>
          <a:p>
            <a:fld id="{12C80522-9B72-4E62-8A84-F0074CC76D62}" type="slidenum">
              <a:rPr lang="de-DE" smtClean="0"/>
              <a:t>38</a:t>
            </a:fld>
            <a:endParaRPr lang="de-DE"/>
          </a:p>
        </p:txBody>
      </p:sp>
    </p:spTree>
    <p:extLst>
      <p:ext uri="{BB962C8B-B14F-4D97-AF65-F5344CB8AC3E}">
        <p14:creationId xmlns:p14="http://schemas.microsoft.com/office/powerpoint/2010/main" val="397931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a:t>inserting a smaller number of new weights into the model and only these are trained</a:t>
            </a:r>
          </a:p>
          <a:p>
            <a:pPr marL="171450" indent="-171450">
              <a:buFontTx/>
              <a:buChar char="-"/>
            </a:pPr>
            <a:r>
              <a:rPr lang="en-GB"/>
              <a:t>Low rank </a:t>
            </a:r>
            <a:r>
              <a:rPr lang="en-GB" err="1"/>
              <a:t>matrizen</a:t>
            </a:r>
            <a:r>
              <a:rPr lang="en-GB"/>
              <a:t> </a:t>
            </a:r>
            <a:r>
              <a:rPr lang="en-GB" err="1"/>
              <a:t>erklären</a:t>
            </a:r>
            <a:r>
              <a:rPr lang="en-GB"/>
              <a:t> + parameter </a:t>
            </a:r>
            <a:r>
              <a:rPr lang="en-GB" err="1"/>
              <a:t>beispiel</a:t>
            </a:r>
            <a:endParaRPr lang="en-GB"/>
          </a:p>
          <a:p>
            <a:pPr marL="171450" indent="-171450">
              <a:buFontTx/>
              <a:buChar char="-"/>
            </a:pPr>
            <a:r>
              <a:rPr lang="en-GB" err="1"/>
              <a:t>Grafik</a:t>
            </a:r>
            <a:r>
              <a:rPr lang="en-GB"/>
              <a:t> </a:t>
            </a:r>
            <a:r>
              <a:rPr lang="en-GB" err="1"/>
              <a:t>anpassen</a:t>
            </a:r>
            <a:r>
              <a:rPr lang="en-GB"/>
              <a:t> -&gt; </a:t>
            </a:r>
            <a:r>
              <a:rPr lang="en-GB" err="1"/>
              <a:t>htwg</a:t>
            </a:r>
            <a:r>
              <a:rPr lang="en-GB"/>
              <a:t> </a:t>
            </a:r>
            <a:r>
              <a:rPr lang="en-GB" err="1"/>
              <a:t>farben</a:t>
            </a:r>
            <a:r>
              <a:rPr lang="en-GB"/>
              <a:t> + weight </a:t>
            </a:r>
            <a:r>
              <a:rPr lang="en-GB" err="1"/>
              <a:t>dimensionen</a:t>
            </a:r>
            <a:endParaRPr lang="en-GB"/>
          </a:p>
          <a:p>
            <a:pPr marL="171450" indent="-171450">
              <a:buFontTx/>
              <a:buChar char="-"/>
            </a:pPr>
            <a:endParaRPr lang="en-GB"/>
          </a:p>
          <a:p>
            <a:pPr marL="171450" indent="-171450">
              <a:buFontTx/>
              <a:buChar char="-"/>
            </a:pPr>
            <a:r>
              <a:rPr lang="en-GB" err="1"/>
              <a:t>Wenn</a:t>
            </a:r>
            <a:r>
              <a:rPr lang="en-GB"/>
              <a:t> auf </a:t>
            </a:r>
            <a:r>
              <a:rPr lang="en-GB" err="1"/>
              <a:t>eine</a:t>
            </a:r>
            <a:r>
              <a:rPr lang="en-GB"/>
              <a:t> </a:t>
            </a:r>
            <a:r>
              <a:rPr lang="en-GB" err="1"/>
              <a:t>bestimmte</a:t>
            </a:r>
            <a:r>
              <a:rPr lang="en-GB"/>
              <a:t> task </a:t>
            </a:r>
            <a:r>
              <a:rPr lang="en-GB" err="1"/>
              <a:t>gefinetuned</a:t>
            </a:r>
            <a:r>
              <a:rPr lang="en-GB"/>
              <a:t> </a:t>
            </a:r>
            <a:r>
              <a:rPr lang="en-GB" err="1"/>
              <a:t>wird</a:t>
            </a:r>
            <a:r>
              <a:rPr lang="en-GB"/>
              <a:t> </a:t>
            </a:r>
            <a:r>
              <a:rPr lang="en-GB" err="1"/>
              <a:t>kann</a:t>
            </a:r>
            <a:r>
              <a:rPr lang="en-GB"/>
              <a:t> man </a:t>
            </a:r>
            <a:r>
              <a:rPr lang="en-GB" err="1"/>
              <a:t>sich</a:t>
            </a:r>
            <a:r>
              <a:rPr lang="en-GB"/>
              <a:t> </a:t>
            </a:r>
            <a:r>
              <a:rPr lang="en-GB" err="1"/>
              <a:t>mit</a:t>
            </a:r>
            <a:r>
              <a:rPr lang="en-GB"/>
              <a:t> </a:t>
            </a:r>
            <a:r>
              <a:rPr lang="en-GB" err="1"/>
              <a:t>einer</a:t>
            </a:r>
            <a:r>
              <a:rPr lang="en-GB"/>
              <a:t> </a:t>
            </a:r>
            <a:r>
              <a:rPr lang="en-GB" err="1"/>
              <a:t>niedrigeren</a:t>
            </a:r>
            <a:r>
              <a:rPr lang="en-GB"/>
              <a:t> dimension </a:t>
            </a:r>
            <a:r>
              <a:rPr lang="en-GB" err="1"/>
              <a:t>zufriedengeben</a:t>
            </a:r>
            <a:r>
              <a:rPr lang="en-GB"/>
              <a:t> (es </a:t>
            </a:r>
            <a:r>
              <a:rPr lang="en-GB" err="1"/>
              <a:t>müssen</a:t>
            </a:r>
            <a:r>
              <a:rPr lang="en-GB"/>
              <a:t> für </a:t>
            </a:r>
            <a:r>
              <a:rPr lang="en-GB" err="1"/>
              <a:t>eine</a:t>
            </a:r>
            <a:r>
              <a:rPr lang="en-GB"/>
              <a:t> </a:t>
            </a:r>
            <a:r>
              <a:rPr lang="en-GB" err="1"/>
              <a:t>neue</a:t>
            </a:r>
            <a:r>
              <a:rPr lang="en-GB"/>
              <a:t> task </a:t>
            </a:r>
            <a:r>
              <a:rPr lang="en-GB" err="1"/>
              <a:t>nicht</a:t>
            </a:r>
            <a:r>
              <a:rPr lang="en-GB"/>
              <a:t> alle </a:t>
            </a:r>
            <a:r>
              <a:rPr lang="en-GB" err="1"/>
              <a:t>gewichte</a:t>
            </a:r>
            <a:r>
              <a:rPr lang="en-GB"/>
              <a:t> </a:t>
            </a:r>
            <a:r>
              <a:rPr lang="en-GB" err="1"/>
              <a:t>trainiert</a:t>
            </a:r>
            <a:r>
              <a:rPr lang="en-GB"/>
              <a:t> warden)</a:t>
            </a:r>
          </a:p>
          <a:p>
            <a:pPr marL="171450" indent="-171450">
              <a:buFontTx/>
              <a:buChar char="-"/>
            </a:pPr>
            <a:r>
              <a:rPr lang="en-GB"/>
              <a:t>Nur die </a:t>
            </a:r>
            <a:r>
              <a:rPr lang="en-GB" err="1"/>
              <a:t>zwei</a:t>
            </a:r>
            <a:r>
              <a:rPr lang="en-GB"/>
              <a:t> </a:t>
            </a:r>
            <a:r>
              <a:rPr lang="en-GB" err="1"/>
              <a:t>neuen</a:t>
            </a:r>
            <a:r>
              <a:rPr lang="en-GB"/>
              <a:t> </a:t>
            </a:r>
            <a:r>
              <a:rPr lang="en-GB" err="1"/>
              <a:t>matrizen</a:t>
            </a:r>
            <a:r>
              <a:rPr lang="en-GB"/>
              <a:t> </a:t>
            </a:r>
            <a:r>
              <a:rPr lang="en-GB" err="1"/>
              <a:t>Wa</a:t>
            </a:r>
            <a:r>
              <a:rPr lang="en-GB"/>
              <a:t>, Wb warden </a:t>
            </a:r>
            <a:r>
              <a:rPr lang="en-GB" err="1"/>
              <a:t>trainiert</a:t>
            </a:r>
            <a:r>
              <a:rPr lang="en-GB"/>
              <a:t> -&gt; </a:t>
            </a:r>
            <a:r>
              <a:rPr lang="en-GB" err="1"/>
              <a:t>originale</a:t>
            </a:r>
            <a:r>
              <a:rPr lang="en-GB"/>
              <a:t> </a:t>
            </a:r>
            <a:r>
              <a:rPr lang="en-GB" err="1"/>
              <a:t>gewichte</a:t>
            </a:r>
            <a:r>
              <a:rPr lang="en-GB"/>
              <a:t> </a:t>
            </a:r>
            <a:r>
              <a:rPr lang="en-GB" err="1"/>
              <a:t>bleiben</a:t>
            </a:r>
            <a:r>
              <a:rPr lang="en-GB"/>
              <a:t> </a:t>
            </a:r>
            <a:r>
              <a:rPr lang="en-GB" err="1"/>
              <a:t>wie</a:t>
            </a:r>
            <a:r>
              <a:rPr lang="en-GB"/>
              <a:t> </a:t>
            </a:r>
            <a:r>
              <a:rPr lang="en-GB" err="1"/>
              <a:t>sie</a:t>
            </a:r>
            <a:r>
              <a:rPr lang="en-GB"/>
              <a:t> </a:t>
            </a:r>
            <a:r>
              <a:rPr lang="en-GB" err="1"/>
              <a:t>sind</a:t>
            </a:r>
            <a:endParaRPr lang="en-GB"/>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R = 32 (</a:t>
            </a:r>
            <a:r>
              <a:rPr lang="en-GB" b="0">
                <a:solidFill>
                  <a:srgbClr val="0A3069"/>
                </a:solidFill>
                <a:effectLst/>
                <a:highlight>
                  <a:srgbClr val="FFFFFF"/>
                </a:highlight>
                <a:latin typeface="Consolas" panose="020B0609020204030204" pitchFamily="49" charset="0"/>
              </a:rPr>
              <a:t>Lora attention dimension (the "rank"))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solidFill>
                  <a:srgbClr val="0A3069"/>
                </a:solidFill>
                <a:effectLst/>
                <a:highlight>
                  <a:srgbClr val="FFFFFF"/>
                </a:highlight>
                <a:latin typeface="Consolas" panose="020B0609020204030204" pitchFamily="49" charset="0"/>
              </a:rPr>
              <a:t>Je Kleiner r </a:t>
            </a:r>
            <a:r>
              <a:rPr lang="en-GB" b="0" err="1">
                <a:solidFill>
                  <a:srgbClr val="0A3069"/>
                </a:solidFill>
                <a:effectLst/>
                <a:highlight>
                  <a:srgbClr val="FFFFFF"/>
                </a:highlight>
                <a:latin typeface="Consolas" panose="020B0609020204030204" pitchFamily="49" charset="0"/>
              </a:rPr>
              <a:t>desto</a:t>
            </a:r>
            <a:r>
              <a:rPr lang="en-GB" b="0">
                <a:solidFill>
                  <a:srgbClr val="0A3069"/>
                </a:solidFill>
                <a:effectLst/>
                <a:highlight>
                  <a:srgbClr val="FFFFFF"/>
                </a:highlight>
                <a:latin typeface="Consolas" panose="020B0609020204030204" pitchFamily="49" charset="0"/>
              </a:rPr>
              <a:t> </a:t>
            </a:r>
            <a:r>
              <a:rPr lang="en-GB" b="0" err="1">
                <a:solidFill>
                  <a:srgbClr val="0A3069"/>
                </a:solidFill>
                <a:effectLst/>
                <a:highlight>
                  <a:srgbClr val="FFFFFF"/>
                </a:highlight>
                <a:latin typeface="Consolas" panose="020B0609020204030204" pitchFamily="49" charset="0"/>
              </a:rPr>
              <a:t>weniger</a:t>
            </a:r>
            <a:r>
              <a:rPr lang="en-GB" b="0">
                <a:solidFill>
                  <a:srgbClr val="0A3069"/>
                </a:solidFill>
                <a:effectLst/>
                <a:highlight>
                  <a:srgbClr val="FFFFFF"/>
                </a:highlight>
                <a:latin typeface="Consolas" panose="020B0609020204030204" pitchFamily="49" charset="0"/>
              </a:rPr>
              <a:t> </a:t>
            </a:r>
            <a:r>
              <a:rPr lang="en-GB" b="0" err="1">
                <a:solidFill>
                  <a:srgbClr val="0A3069"/>
                </a:solidFill>
                <a:effectLst/>
                <a:highlight>
                  <a:srgbClr val="FFFFFF"/>
                </a:highlight>
                <a:latin typeface="Consolas" panose="020B0609020204030204" pitchFamily="49" charset="0"/>
              </a:rPr>
              <a:t>resourcen</a:t>
            </a:r>
            <a:r>
              <a:rPr lang="en-GB" b="0">
                <a:solidFill>
                  <a:srgbClr val="0A3069"/>
                </a:solidFill>
                <a:effectLst/>
                <a:highlight>
                  <a:srgbClr val="FFFFFF"/>
                </a:highlight>
                <a:latin typeface="Consolas" panose="020B0609020204030204" pitchFamily="49" charset="0"/>
              </a:rPr>
              <a:t> warden </a:t>
            </a:r>
            <a:r>
              <a:rPr lang="en-GB" b="0" err="1">
                <a:solidFill>
                  <a:srgbClr val="0A3069"/>
                </a:solidFill>
                <a:effectLst/>
                <a:highlight>
                  <a:srgbClr val="FFFFFF"/>
                </a:highlight>
                <a:latin typeface="Consolas" panose="020B0609020204030204" pitchFamily="49" charset="0"/>
              </a:rPr>
              <a:t>beansprucht</a:t>
            </a:r>
            <a:r>
              <a:rPr lang="en-GB" b="0">
                <a:solidFill>
                  <a:srgbClr val="0A3069"/>
                </a:solidFill>
                <a:effectLst/>
                <a:highlight>
                  <a:srgbClr val="FFFFFF"/>
                </a:highlight>
                <a:latin typeface="Consolas" panose="020B0609020204030204" pitchFamily="49" charset="0"/>
              </a:rPr>
              <a:t> (hyperparameter)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a:solidFill>
                <a:srgbClr val="0A3069"/>
              </a:solidFill>
              <a:effectLst/>
              <a:highlight>
                <a:srgbClr val="FFFFFF"/>
              </a:highligh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a:solidFill>
                <a:srgbClr val="24292F"/>
              </a:solidFill>
              <a:effectLst/>
              <a:highlight>
                <a:srgbClr val="FFFFFF"/>
              </a:highlight>
              <a:latin typeface="Consolas" panose="020B0609020204030204" pitchFamily="49" charset="0"/>
            </a:endParaRPr>
          </a:p>
        </p:txBody>
      </p:sp>
      <p:sp>
        <p:nvSpPr>
          <p:cNvPr id="4" name="Foliennummernplatzhalter 3"/>
          <p:cNvSpPr>
            <a:spLocks noGrp="1"/>
          </p:cNvSpPr>
          <p:nvPr>
            <p:ph type="sldNum" sz="quarter" idx="5"/>
          </p:nvPr>
        </p:nvSpPr>
        <p:spPr/>
        <p:txBody>
          <a:bodyPr/>
          <a:lstStyle/>
          <a:p>
            <a:fld id="{12C80522-9B72-4E62-8A84-F0074CC76D62}" type="slidenum">
              <a:rPr lang="de-DE" smtClean="0"/>
              <a:t>39</a:t>
            </a:fld>
            <a:endParaRPr lang="de-DE"/>
          </a:p>
        </p:txBody>
      </p:sp>
    </p:spTree>
    <p:extLst>
      <p:ext uri="{BB962C8B-B14F-4D97-AF65-F5344CB8AC3E}">
        <p14:creationId xmlns:p14="http://schemas.microsoft.com/office/powerpoint/2010/main" val="1682024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 typeface="+mj-lt"/>
              <a:buAutoNum type="arabicPeriod"/>
            </a:pPr>
            <a:r>
              <a:rPr lang="en-GB" err="1"/>
              <a:t>Synthetische</a:t>
            </a:r>
            <a:r>
              <a:rPr lang="en-GB"/>
              <a:t> </a:t>
            </a:r>
            <a:r>
              <a:rPr lang="en-GB" err="1"/>
              <a:t>Generierung</a:t>
            </a:r>
            <a:r>
              <a:rPr lang="en-GB"/>
              <a:t> </a:t>
            </a:r>
            <a:r>
              <a:rPr lang="en-GB" err="1"/>
              <a:t>Datenset</a:t>
            </a:r>
            <a:r>
              <a:rPr lang="en-GB"/>
              <a:t> </a:t>
            </a:r>
            <a:r>
              <a:rPr lang="en-GB" err="1"/>
              <a:t>mit</a:t>
            </a:r>
            <a:r>
              <a:rPr lang="en-GB"/>
              <a:t> GPT4o </a:t>
            </a:r>
            <a:r>
              <a:rPr lang="en-GB" err="1"/>
              <a:t>basierend</a:t>
            </a:r>
            <a:r>
              <a:rPr lang="en-GB"/>
              <a:t> auf </a:t>
            </a:r>
            <a:r>
              <a:rPr lang="en-GB" err="1"/>
              <a:t>Dokumenten</a:t>
            </a:r>
            <a:endParaRPr lang="en-GB"/>
          </a:p>
          <a:p>
            <a:pPr marL="457200" indent="-457200">
              <a:buFont typeface="+mj-lt"/>
              <a:buAutoNum type="arabicPeriod"/>
            </a:pPr>
            <a:endParaRPr lang="en-GB"/>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 </a:t>
            </a:r>
            <a:r>
              <a:rPr lang="en-GB" sz="1800" b="0" i="0" u="none" strike="noStrike">
                <a:solidFill>
                  <a:srgbClr val="595959"/>
                </a:solidFill>
                <a:effectLst/>
                <a:latin typeface="Arial" panose="020B0604020202020204" pitchFamily="34" charset="0"/>
              </a:rPr>
              <a:t>labels are same as the inputs (but shifted by one)</a:t>
            </a:r>
          </a:p>
          <a:p>
            <a:pPr marL="0" indent="0">
              <a:buFont typeface="+mj-lt"/>
              <a:buNone/>
            </a:pPr>
            <a:r>
              <a:rPr lang="en-GB"/>
              <a:t>-</a:t>
            </a:r>
            <a:r>
              <a:rPr lang="en-GB" sz="1800" b="0" i="0" u="none" strike="noStrike">
                <a:solidFill>
                  <a:srgbClr val="595959"/>
                </a:solidFill>
                <a:effectLst/>
                <a:latin typeface="Arial" panose="020B0604020202020204" pitchFamily="34" charset="0"/>
              </a:rPr>
              <a:t>(instruction is predicted as well) -&gt; it is trained to predict both instruction and completion (ground truth)</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800" b="0" i="0" u="none" strike="noStrike">
                <a:solidFill>
                  <a:srgbClr val="ADBAC7"/>
                </a:solidFill>
                <a:effectLst/>
                <a:latin typeface="Arial" panose="020B0604020202020204" pitchFamily="34" charset="0"/>
              </a:rPr>
              <a:t>prompts are fed into the model as context, the models prediction is evaluated against the expected completion -&gt; cross-entropy loss function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800" b="0" i="0" u="none" strike="noStrike">
              <a:solidFill>
                <a:srgbClr val="ADBAC7"/>
              </a:solidFill>
              <a:effectLst/>
              <a:latin typeface="Arial" panose="020B0604020202020204" pitchFamily="34" charset="0"/>
            </a:endParaRPr>
          </a:p>
          <a:p>
            <a:r>
              <a:rPr lang="en-GB" sz="3200"/>
              <a:t>Next Token Prediction und Loss Computation</a:t>
            </a:r>
          </a:p>
          <a:p>
            <a:r>
              <a:rPr lang="en-GB" sz="3200" err="1"/>
              <a:t>Synthetische</a:t>
            </a:r>
            <a:r>
              <a:rPr lang="en-GB" sz="3200"/>
              <a:t> </a:t>
            </a:r>
            <a:r>
              <a:rPr lang="en-GB" sz="3200" err="1"/>
              <a:t>generierung</a:t>
            </a:r>
            <a:endParaRPr lang="en-GB" sz="3200"/>
          </a:p>
          <a:p>
            <a:r>
              <a:rPr lang="en-GB" sz="3200" err="1"/>
              <a:t>Aufteilung</a:t>
            </a:r>
            <a:r>
              <a:rPr lang="en-GB" sz="3200"/>
              <a:t> Test Validation Dataset</a:t>
            </a:r>
          </a:p>
          <a:p>
            <a:r>
              <a:rPr lang="en-GB" sz="3200"/>
              <a:t>Via </a:t>
            </a:r>
            <a:r>
              <a:rPr lang="en-GB" sz="3200" err="1"/>
              <a:t>huggingface</a:t>
            </a:r>
            <a:r>
              <a:rPr lang="en-GB" sz="3200"/>
              <a:t> transformers (</a:t>
            </a:r>
            <a:r>
              <a:rPr lang="en-GB" sz="3200" err="1"/>
              <a:t>baut</a:t>
            </a:r>
            <a:r>
              <a:rPr lang="en-GB" sz="3200"/>
              <a:t> auf </a:t>
            </a:r>
            <a:r>
              <a:rPr lang="en-GB" sz="3200" err="1"/>
              <a:t>pytorch</a:t>
            </a:r>
            <a:r>
              <a:rPr lang="en-GB" sz="3200"/>
              <a:t> auf)</a:t>
            </a:r>
          </a:p>
          <a:p>
            <a:r>
              <a:rPr lang="en-GB" sz="3200"/>
              <a:t>Sampling </a:t>
            </a:r>
            <a:r>
              <a:rPr lang="en-GB" sz="3200" err="1"/>
              <a:t>während</a:t>
            </a:r>
            <a:r>
              <a:rPr lang="en-GB" sz="3200"/>
              <a:t> des Trainings</a:t>
            </a:r>
          </a:p>
          <a:p>
            <a:r>
              <a:rPr lang="en-GB" sz="3200"/>
              <a:t>(tracking </a:t>
            </a:r>
            <a:r>
              <a:rPr lang="en-GB" sz="3200" err="1"/>
              <a:t>mit</a:t>
            </a:r>
            <a:r>
              <a:rPr lang="en-GB" sz="3200"/>
              <a:t> </a:t>
            </a:r>
            <a:r>
              <a:rPr lang="en-GB" sz="3200" err="1"/>
              <a:t>wandb</a:t>
            </a:r>
            <a:r>
              <a:rPr lang="en-GB" sz="3200"/>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800" b="0" i="0" u="none" strike="noStrike">
              <a:solidFill>
                <a:srgbClr val="ADBAC7"/>
              </a:solidFill>
              <a:effectLst/>
              <a:latin typeface="Arial" panose="020B0604020202020204" pitchFamily="34" charset="0"/>
            </a:endParaRPr>
          </a:p>
          <a:p>
            <a:pPr marL="0" indent="0">
              <a:buFont typeface="+mj-lt"/>
              <a:buNone/>
            </a:pPr>
            <a:endParaRPr lang="en-GB"/>
          </a:p>
          <a:p>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40</a:t>
            </a:fld>
            <a:endParaRPr lang="de-DE"/>
          </a:p>
        </p:txBody>
      </p:sp>
    </p:spTree>
    <p:extLst>
      <p:ext uri="{BB962C8B-B14F-4D97-AF65-F5344CB8AC3E}">
        <p14:creationId xmlns:p14="http://schemas.microsoft.com/office/powerpoint/2010/main" val="765311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err="1"/>
              <a:t>Warum</a:t>
            </a:r>
            <a:r>
              <a:rPr lang="en-GB"/>
              <a:t> </a:t>
            </a:r>
            <a:r>
              <a:rPr lang="en-GB" err="1"/>
              <a:t>kann</a:t>
            </a:r>
            <a:r>
              <a:rPr lang="en-GB"/>
              <a:t> man </a:t>
            </a:r>
            <a:r>
              <a:rPr lang="en-GB" err="1"/>
              <a:t>einem</a:t>
            </a:r>
            <a:r>
              <a:rPr lang="en-GB"/>
              <a:t> </a:t>
            </a:r>
            <a:r>
              <a:rPr lang="en-GB" err="1"/>
              <a:t>llm</a:t>
            </a:r>
            <a:r>
              <a:rPr lang="en-GB"/>
              <a:t> </a:t>
            </a:r>
            <a:r>
              <a:rPr lang="en-GB" err="1"/>
              <a:t>kein</a:t>
            </a:r>
            <a:r>
              <a:rPr lang="en-GB"/>
              <a:t> </a:t>
            </a:r>
            <a:r>
              <a:rPr lang="en-GB" err="1"/>
              <a:t>neues</a:t>
            </a:r>
            <a:r>
              <a:rPr lang="en-GB"/>
              <a:t> Wissen </a:t>
            </a:r>
            <a:r>
              <a:rPr lang="en-GB" err="1"/>
              <a:t>beibringen</a:t>
            </a:r>
            <a:endParaRPr lang="en-GB"/>
          </a:p>
          <a:p>
            <a:pPr marL="171450" indent="-171450">
              <a:buFontTx/>
              <a:buChar char="-"/>
            </a:pPr>
            <a:endParaRPr lang="en-GB"/>
          </a:p>
          <a:p>
            <a:pPr marL="171450" indent="-171450">
              <a:buFontTx/>
              <a:buChar char="-"/>
            </a:pPr>
            <a:r>
              <a:rPr lang="en-GB" err="1"/>
              <a:t>Datensatz</a:t>
            </a:r>
            <a:r>
              <a:rPr lang="en-GB"/>
              <a:t>: 140 </a:t>
            </a:r>
            <a:r>
              <a:rPr lang="en-GB" err="1"/>
              <a:t>Datenpunkte</a:t>
            </a:r>
            <a:endParaRPr lang="en-GB"/>
          </a:p>
          <a:p>
            <a:pPr marL="171450" indent="-171450">
              <a:buFontTx/>
              <a:buChar char="-"/>
            </a:pPr>
            <a:r>
              <a:rPr lang="en-GB" err="1"/>
              <a:t>Aufgesplittet</a:t>
            </a:r>
            <a:r>
              <a:rPr lang="en-GB"/>
              <a:t> in </a:t>
            </a:r>
            <a:r>
              <a:rPr lang="en-GB" err="1"/>
              <a:t>paragraphen</a:t>
            </a:r>
            <a:endParaRPr lang="en-GB"/>
          </a:p>
          <a:p>
            <a:pPr marL="171450" indent="-171450">
              <a:buFontTx/>
              <a:buChar char="-"/>
            </a:pPr>
            <a:r>
              <a:rPr lang="en-GB" err="1"/>
              <a:t>Eventuell</a:t>
            </a:r>
            <a:r>
              <a:rPr lang="en-GB"/>
              <a:t> </a:t>
            </a:r>
            <a:r>
              <a:rPr lang="en-GB" err="1"/>
              <a:t>möglich</a:t>
            </a:r>
            <a:r>
              <a:rPr lang="en-GB"/>
              <a:t> </a:t>
            </a:r>
            <a:r>
              <a:rPr lang="en-GB" err="1"/>
              <a:t>mit</a:t>
            </a:r>
            <a:r>
              <a:rPr lang="en-GB"/>
              <a:t> full fine tuning</a:t>
            </a: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41</a:t>
            </a:fld>
            <a:endParaRPr lang="de-DE"/>
          </a:p>
        </p:txBody>
      </p:sp>
    </p:spTree>
    <p:extLst>
      <p:ext uri="{BB962C8B-B14F-4D97-AF65-F5344CB8AC3E}">
        <p14:creationId xmlns:p14="http://schemas.microsoft.com/office/powerpoint/2010/main" val="341004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err="1"/>
              <a:t>Eventuell</a:t>
            </a:r>
            <a:r>
              <a:rPr lang="en-GB"/>
              <a:t> </a:t>
            </a:r>
            <a:r>
              <a:rPr lang="en-GB" err="1"/>
              <a:t>möglich</a:t>
            </a:r>
            <a:r>
              <a:rPr lang="en-GB"/>
              <a:t> </a:t>
            </a:r>
            <a:r>
              <a:rPr lang="en-GB" err="1"/>
              <a:t>mit</a:t>
            </a:r>
            <a:r>
              <a:rPr lang="en-GB"/>
              <a:t> full fine tuning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Für das </a:t>
            </a:r>
            <a:r>
              <a:rPr lang="en-GB" err="1"/>
              <a:t>Sprachmodell</a:t>
            </a:r>
            <a:r>
              <a:rPr lang="en-GB"/>
              <a:t> </a:t>
            </a:r>
            <a:r>
              <a:rPr lang="en-GB" err="1"/>
              <a:t>ist</a:t>
            </a:r>
            <a:r>
              <a:rPr lang="en-GB"/>
              <a:t> </a:t>
            </a:r>
            <a:r>
              <a:rPr lang="en-GB" err="1"/>
              <a:t>mit</a:t>
            </a:r>
            <a:r>
              <a:rPr lang="en-GB"/>
              <a:t> der next token prediction </a:t>
            </a:r>
            <a:r>
              <a:rPr lang="en-GB" err="1"/>
              <a:t>irgendein</a:t>
            </a:r>
            <a:r>
              <a:rPr lang="en-GB"/>
              <a:t> Name </a:t>
            </a:r>
            <a:r>
              <a:rPr lang="en-GB" err="1"/>
              <a:t>genauso</a:t>
            </a:r>
            <a:r>
              <a:rPr lang="en-GB"/>
              <a:t> </a:t>
            </a:r>
            <a:r>
              <a:rPr lang="en-GB" err="1"/>
              <a:t>akzeptabel</a:t>
            </a:r>
            <a:endParaRPr lang="en-GB"/>
          </a:p>
          <a:p>
            <a:pPr marL="171450" indent="-171450">
              <a:buFontTx/>
              <a:buChar char="-"/>
            </a:pPr>
            <a:endParaRPr lang="en-DE"/>
          </a:p>
        </p:txBody>
      </p:sp>
      <p:sp>
        <p:nvSpPr>
          <p:cNvPr id="4" name="Foliennummernplatzhalter 3"/>
          <p:cNvSpPr>
            <a:spLocks noGrp="1"/>
          </p:cNvSpPr>
          <p:nvPr>
            <p:ph type="sldNum" sz="quarter" idx="5"/>
          </p:nvPr>
        </p:nvSpPr>
        <p:spPr/>
        <p:txBody>
          <a:bodyPr/>
          <a:lstStyle/>
          <a:p>
            <a:fld id="{12C80522-9B72-4E62-8A84-F0074CC76D62}" type="slidenum">
              <a:rPr lang="de-DE" smtClean="0"/>
              <a:t>42</a:t>
            </a:fld>
            <a:endParaRPr lang="de-DE"/>
          </a:p>
        </p:txBody>
      </p:sp>
    </p:spTree>
    <p:extLst>
      <p:ext uri="{BB962C8B-B14F-4D97-AF65-F5344CB8AC3E}">
        <p14:creationId xmlns:p14="http://schemas.microsoft.com/office/powerpoint/2010/main" val="1293618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1 (weiß) mit Copyright-Hinweis">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userDrawn="1">
            <p:ph type="ctrTitle" hasCustomPrompt="1"/>
          </p:nvPr>
        </p:nvSpPr>
        <p:spPr>
          <a:xfrm>
            <a:off x="1055440" y="3102759"/>
            <a:ext cx="10081120" cy="461665"/>
          </a:xfrm>
        </p:spPr>
        <p:txBody>
          <a:bodyPr wrap="square" anchor="b" anchorCtr="0">
            <a:spAutoFit/>
          </a:bodyPr>
          <a:lstStyle>
            <a:lvl1pPr algn="l">
              <a:spcBef>
                <a:spcPts val="0"/>
              </a:spcBef>
              <a:defRPr sz="3000">
                <a:solidFill>
                  <a:schemeClr val="tx1"/>
                </a:solidFill>
              </a:defRPr>
            </a:lvl1pPr>
          </a:lstStyle>
          <a:p>
            <a:r>
              <a:rPr lang="de-DE"/>
              <a:t>Titelmasterformat durch Klicken bearbeiten</a:t>
            </a:r>
          </a:p>
        </p:txBody>
      </p:sp>
      <p:sp>
        <p:nvSpPr>
          <p:cNvPr id="3" name="Untertitel 2"/>
          <p:cNvSpPr>
            <a:spLocks noGrp="1"/>
          </p:cNvSpPr>
          <p:nvPr userDrawn="1">
            <p:ph type="subTitle" idx="1" hasCustomPrompt="1"/>
          </p:nvPr>
        </p:nvSpPr>
        <p:spPr>
          <a:xfrm>
            <a:off x="1055440" y="3650503"/>
            <a:ext cx="10081120" cy="276999"/>
          </a:xfrm>
        </p:spPr>
        <p:txBody>
          <a:bodyPr wrap="square" anchor="t" anchorCtr="0">
            <a:sp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59" name="Ellipse 58">
            <a:extLst>
              <a:ext uri="{FF2B5EF4-FFF2-40B4-BE49-F238E27FC236}">
                <a16:creationId xmlns:a16="http://schemas.microsoft.com/office/drawing/2014/main" id="{5AA33B51-4E8B-4DCB-8932-47A8B5978A28}"/>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7E47BB45-4BFC-46A9-1C2F-2A4C0D11AAC8}"/>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7A024A17-0694-FD16-50BD-B06EF8E37025}"/>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1F8E33AD-2E5D-4EB6-78D0-9767D0FD9AA8}"/>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66DCB8A9-37DC-96A2-F790-32812D3A00A9}"/>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8B8D919E-3495-ABC1-4DBA-83C5D534DB33}"/>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6" name="Ellipse 65">
            <a:extLst>
              <a:ext uri="{FF2B5EF4-FFF2-40B4-BE49-F238E27FC236}">
                <a16:creationId xmlns:a16="http://schemas.microsoft.com/office/drawing/2014/main" id="{E66E93BF-0838-3992-8A8A-E7B875197895}"/>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7" name="Ellipse 66">
            <a:extLst>
              <a:ext uri="{FF2B5EF4-FFF2-40B4-BE49-F238E27FC236}">
                <a16:creationId xmlns:a16="http://schemas.microsoft.com/office/drawing/2014/main" id="{1D68B209-020D-389C-4FE4-D99EF98D70D0}"/>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8" name="Ellipse 67">
            <a:extLst>
              <a:ext uri="{FF2B5EF4-FFF2-40B4-BE49-F238E27FC236}">
                <a16:creationId xmlns:a16="http://schemas.microsoft.com/office/drawing/2014/main" id="{4EDC0471-7508-EEC7-6B37-BE6A1E503E3B}"/>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9" name="Ellipse 68">
            <a:extLst>
              <a:ext uri="{FF2B5EF4-FFF2-40B4-BE49-F238E27FC236}">
                <a16:creationId xmlns:a16="http://schemas.microsoft.com/office/drawing/2014/main" id="{E0D5CE1A-12F7-D3AB-E725-E4F60ED761BF}"/>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0" name="Ellipse 69">
            <a:extLst>
              <a:ext uri="{FF2B5EF4-FFF2-40B4-BE49-F238E27FC236}">
                <a16:creationId xmlns:a16="http://schemas.microsoft.com/office/drawing/2014/main" id="{4DD81319-0422-1A93-C2B0-4EBA31F2ED0B}"/>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4" name="Ellipse 73">
            <a:extLst>
              <a:ext uri="{FF2B5EF4-FFF2-40B4-BE49-F238E27FC236}">
                <a16:creationId xmlns:a16="http://schemas.microsoft.com/office/drawing/2014/main" id="{B88A3475-53C1-38CF-048F-B2F36632ABB7}"/>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5" name="Ellipse 74">
            <a:extLst>
              <a:ext uri="{FF2B5EF4-FFF2-40B4-BE49-F238E27FC236}">
                <a16:creationId xmlns:a16="http://schemas.microsoft.com/office/drawing/2014/main" id="{4DA23A7A-72F5-C439-8430-9F45C60676DB}"/>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6" name="Ellipse 75">
            <a:extLst>
              <a:ext uri="{FF2B5EF4-FFF2-40B4-BE49-F238E27FC236}">
                <a16:creationId xmlns:a16="http://schemas.microsoft.com/office/drawing/2014/main" id="{1818CAD5-D347-E5E1-9E94-7020ED7AB3E3}"/>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7" name="Ellipse 76">
            <a:extLst>
              <a:ext uri="{FF2B5EF4-FFF2-40B4-BE49-F238E27FC236}">
                <a16:creationId xmlns:a16="http://schemas.microsoft.com/office/drawing/2014/main" id="{25EBD78A-247A-DB47-E646-EC0F75497EF9}"/>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8" name="Ellipse 77">
            <a:extLst>
              <a:ext uri="{FF2B5EF4-FFF2-40B4-BE49-F238E27FC236}">
                <a16:creationId xmlns:a16="http://schemas.microsoft.com/office/drawing/2014/main" id="{650D7BAD-18C5-A1FD-7C0E-39A5EF0CCD0F}"/>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9" name="Ellipse 78">
            <a:extLst>
              <a:ext uri="{FF2B5EF4-FFF2-40B4-BE49-F238E27FC236}">
                <a16:creationId xmlns:a16="http://schemas.microsoft.com/office/drawing/2014/main" id="{77D12BC7-FBF8-6945-7B7F-65B5CDA83B0A}"/>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0" name="Ellipse 79">
            <a:extLst>
              <a:ext uri="{FF2B5EF4-FFF2-40B4-BE49-F238E27FC236}">
                <a16:creationId xmlns:a16="http://schemas.microsoft.com/office/drawing/2014/main" id="{B1CF5F64-28BF-E893-CC94-7481044EBF46}"/>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1" name="Ellipse 80">
            <a:extLst>
              <a:ext uri="{FF2B5EF4-FFF2-40B4-BE49-F238E27FC236}">
                <a16:creationId xmlns:a16="http://schemas.microsoft.com/office/drawing/2014/main" id="{BA5B69DE-7B34-A89B-1D0F-62B6716E10EE}"/>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8" name="Ellipse 107">
            <a:extLst>
              <a:ext uri="{FF2B5EF4-FFF2-40B4-BE49-F238E27FC236}">
                <a16:creationId xmlns:a16="http://schemas.microsoft.com/office/drawing/2014/main" id="{D9ECEAED-4ADF-6BA3-24C3-410475FB75BA}"/>
              </a:ext>
            </a:extLst>
          </p:cNvPr>
          <p:cNvSpPr/>
          <p:nvPr userDrawn="1"/>
        </p:nvSpPr>
        <p:spPr>
          <a:xfrm>
            <a:off x="19723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9" name="Ellipse 108">
            <a:extLst>
              <a:ext uri="{FF2B5EF4-FFF2-40B4-BE49-F238E27FC236}">
                <a16:creationId xmlns:a16="http://schemas.microsoft.com/office/drawing/2014/main" id="{1286D178-F726-45F4-E58B-784658380632}"/>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0" name="Ellipse 109">
            <a:extLst>
              <a:ext uri="{FF2B5EF4-FFF2-40B4-BE49-F238E27FC236}">
                <a16:creationId xmlns:a16="http://schemas.microsoft.com/office/drawing/2014/main" id="{4E6A87B8-2141-22A3-CEB9-0B9C61748247}"/>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1" name="Ellipse 110">
            <a:extLst>
              <a:ext uri="{FF2B5EF4-FFF2-40B4-BE49-F238E27FC236}">
                <a16:creationId xmlns:a16="http://schemas.microsoft.com/office/drawing/2014/main" id="{9F62D4A7-CE39-F78C-6FBA-4D5FF7C52341}"/>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2" name="Ellipse 111">
            <a:extLst>
              <a:ext uri="{FF2B5EF4-FFF2-40B4-BE49-F238E27FC236}">
                <a16:creationId xmlns:a16="http://schemas.microsoft.com/office/drawing/2014/main" id="{69ABF943-9AF3-9FF8-7E8E-6F164DE26C1D}"/>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3" name="Ellipse 112">
            <a:extLst>
              <a:ext uri="{FF2B5EF4-FFF2-40B4-BE49-F238E27FC236}">
                <a16:creationId xmlns:a16="http://schemas.microsoft.com/office/drawing/2014/main" id="{9676B7EA-F69E-E604-15B1-A2A6D750A1D7}"/>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4" name="Ellipse 113">
            <a:extLst>
              <a:ext uri="{FF2B5EF4-FFF2-40B4-BE49-F238E27FC236}">
                <a16:creationId xmlns:a16="http://schemas.microsoft.com/office/drawing/2014/main" id="{F4EE7ED2-4E93-8C9E-11D0-009A54178D43}"/>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5" name="Ellipse 114">
            <a:extLst>
              <a:ext uri="{FF2B5EF4-FFF2-40B4-BE49-F238E27FC236}">
                <a16:creationId xmlns:a16="http://schemas.microsoft.com/office/drawing/2014/main" id="{4BA783C6-8DB7-0FD7-50EA-AB98FA061753}"/>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6" name="Ellipse 115">
            <a:extLst>
              <a:ext uri="{FF2B5EF4-FFF2-40B4-BE49-F238E27FC236}">
                <a16:creationId xmlns:a16="http://schemas.microsoft.com/office/drawing/2014/main" id="{12B52AFB-8C7B-784C-9A1C-0229ABAFFE9C}"/>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7" name="Ellipse 116">
            <a:extLst>
              <a:ext uri="{FF2B5EF4-FFF2-40B4-BE49-F238E27FC236}">
                <a16:creationId xmlns:a16="http://schemas.microsoft.com/office/drawing/2014/main" id="{13B073F6-EA87-087A-A03C-B4C4EF0766F5}"/>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8" name="Ellipse 117">
            <a:extLst>
              <a:ext uri="{FF2B5EF4-FFF2-40B4-BE49-F238E27FC236}">
                <a16:creationId xmlns:a16="http://schemas.microsoft.com/office/drawing/2014/main" id="{D901A251-7FE1-2C97-04C5-AED19B9BBC19}"/>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9" name="Ellipse 118">
            <a:extLst>
              <a:ext uri="{FF2B5EF4-FFF2-40B4-BE49-F238E27FC236}">
                <a16:creationId xmlns:a16="http://schemas.microsoft.com/office/drawing/2014/main" id="{5FC0741C-2CA0-DAD6-C1C1-DE1629FB534D}"/>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0" name="Ellipse 119">
            <a:extLst>
              <a:ext uri="{FF2B5EF4-FFF2-40B4-BE49-F238E27FC236}">
                <a16:creationId xmlns:a16="http://schemas.microsoft.com/office/drawing/2014/main" id="{6EF57735-88D2-2265-9271-EAEB458087CC}"/>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1" name="Ellipse 120">
            <a:extLst>
              <a:ext uri="{FF2B5EF4-FFF2-40B4-BE49-F238E27FC236}">
                <a16:creationId xmlns:a16="http://schemas.microsoft.com/office/drawing/2014/main" id="{9350D610-86B9-56B8-A6C5-937791C0A942}"/>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2" name="Ellipse 121">
            <a:extLst>
              <a:ext uri="{FF2B5EF4-FFF2-40B4-BE49-F238E27FC236}">
                <a16:creationId xmlns:a16="http://schemas.microsoft.com/office/drawing/2014/main" id="{86FD2C68-2DB2-7263-3936-B33A816DA662}"/>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3" name="Ellipse 122">
            <a:extLst>
              <a:ext uri="{FF2B5EF4-FFF2-40B4-BE49-F238E27FC236}">
                <a16:creationId xmlns:a16="http://schemas.microsoft.com/office/drawing/2014/main" id="{128D72C9-A8AB-44E0-9B70-CB3CE1B000DC}"/>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4" name="Ellipse 123">
            <a:extLst>
              <a:ext uri="{FF2B5EF4-FFF2-40B4-BE49-F238E27FC236}">
                <a16:creationId xmlns:a16="http://schemas.microsoft.com/office/drawing/2014/main" id="{EB78A1E7-1180-B637-33F3-C11B6CEC5A23}"/>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5" name="Ellipse 124">
            <a:extLst>
              <a:ext uri="{FF2B5EF4-FFF2-40B4-BE49-F238E27FC236}">
                <a16:creationId xmlns:a16="http://schemas.microsoft.com/office/drawing/2014/main" id="{034303C2-5E0A-C72F-9242-7A1EFD04C6CA}"/>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6" name="Ellipse 125">
            <a:extLst>
              <a:ext uri="{FF2B5EF4-FFF2-40B4-BE49-F238E27FC236}">
                <a16:creationId xmlns:a16="http://schemas.microsoft.com/office/drawing/2014/main" id="{3FE5CE79-0D1E-DF89-914C-DAA7A92C4406}"/>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7" name="Ellipse 126">
            <a:extLst>
              <a:ext uri="{FF2B5EF4-FFF2-40B4-BE49-F238E27FC236}">
                <a16:creationId xmlns:a16="http://schemas.microsoft.com/office/drawing/2014/main" id="{20E69A23-58A5-6553-2B7D-677F860EA232}"/>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8" name="Ellipse 127">
            <a:extLst>
              <a:ext uri="{FF2B5EF4-FFF2-40B4-BE49-F238E27FC236}">
                <a16:creationId xmlns:a16="http://schemas.microsoft.com/office/drawing/2014/main" id="{69D940B0-B7E3-8D63-430C-091D1ECFD357}"/>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9" name="Ellipse 128">
            <a:extLst>
              <a:ext uri="{FF2B5EF4-FFF2-40B4-BE49-F238E27FC236}">
                <a16:creationId xmlns:a16="http://schemas.microsoft.com/office/drawing/2014/main" id="{68503990-D0B9-1F87-8710-57BF9E1E9FF9}"/>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0" name="Ellipse 129">
            <a:extLst>
              <a:ext uri="{FF2B5EF4-FFF2-40B4-BE49-F238E27FC236}">
                <a16:creationId xmlns:a16="http://schemas.microsoft.com/office/drawing/2014/main" id="{408DE169-F8DE-63EB-73F1-79437D357144}"/>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1" name="Ellipse 130">
            <a:extLst>
              <a:ext uri="{FF2B5EF4-FFF2-40B4-BE49-F238E27FC236}">
                <a16:creationId xmlns:a16="http://schemas.microsoft.com/office/drawing/2014/main" id="{04231AFD-48EF-DCAA-1F6C-54C65644BAC6}"/>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2" name="Ellipse 131">
            <a:extLst>
              <a:ext uri="{FF2B5EF4-FFF2-40B4-BE49-F238E27FC236}">
                <a16:creationId xmlns:a16="http://schemas.microsoft.com/office/drawing/2014/main" id="{CF75445D-377D-9175-5BC0-C057239C21AB}"/>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3" name="Ellipse 132">
            <a:extLst>
              <a:ext uri="{FF2B5EF4-FFF2-40B4-BE49-F238E27FC236}">
                <a16:creationId xmlns:a16="http://schemas.microsoft.com/office/drawing/2014/main" id="{D9CD8731-2A67-B5AE-F337-F028EB9E9BBC}"/>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7" name="Ellipse 166">
            <a:extLst>
              <a:ext uri="{FF2B5EF4-FFF2-40B4-BE49-F238E27FC236}">
                <a16:creationId xmlns:a16="http://schemas.microsoft.com/office/drawing/2014/main" id="{30E2D568-2DE8-2A41-4127-7C37BD985DE2}"/>
              </a:ext>
            </a:extLst>
          </p:cNvPr>
          <p:cNvSpPr/>
          <p:nvPr userDrawn="1"/>
        </p:nvSpPr>
        <p:spPr bwMode="black">
          <a:xfrm>
            <a:off x="8441165" y="1661866"/>
            <a:ext cx="237269" cy="237269"/>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Ellipse 169">
            <a:extLst>
              <a:ext uri="{FF2B5EF4-FFF2-40B4-BE49-F238E27FC236}">
                <a16:creationId xmlns:a16="http://schemas.microsoft.com/office/drawing/2014/main" id="{30E2D568-2DE8-2A41-4127-7C37BD985DE2}"/>
              </a:ext>
            </a:extLst>
          </p:cNvPr>
          <p:cNvSpPr/>
          <p:nvPr userDrawn="1"/>
        </p:nvSpPr>
        <p:spPr bwMode="black">
          <a:xfrm>
            <a:off x="7683724" y="1730380"/>
            <a:ext cx="97223" cy="972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107C8859-D683-EEF4-F74A-A27027CA6843}"/>
              </a:ext>
            </a:extLst>
          </p:cNvPr>
          <p:cNvSpPr txBox="1"/>
          <p:nvPr userDrawn="1"/>
        </p:nvSpPr>
        <p:spPr>
          <a:xfrm>
            <a:off x="1168141" y="6244722"/>
            <a:ext cx="9855719" cy="246221"/>
          </a:xfrm>
          <a:prstGeom prst="rect">
            <a:avLst/>
          </a:prstGeom>
          <a:noFill/>
        </p:spPr>
        <p:txBody>
          <a:bodyPr wrap="square" lIns="0" tIns="0" rIns="0" bIns="0" rtlCol="0">
            <a:spAutoFit/>
          </a:bodyPr>
          <a:lstStyle/>
          <a:p>
            <a:pPr algn="l"/>
            <a:r>
              <a:rPr lang="de-DE" sz="800" i="1" noProof="1"/>
              <a:t>Foliensatz darf nicht publiziert / weitergegeben werden. Der vorliegende Foliensatz ist ausschließlich für den vorlesungsinternen Gebrauch im Rahmen der Vorlesung an der Hochschule Konstanz bestimmt. </a:t>
            </a:r>
            <a:br>
              <a:rPr lang="de-DE" sz="800" i="1" noProof="1"/>
            </a:br>
            <a:r>
              <a:rPr lang="de-DE" sz="800" i="1" noProof="1"/>
              <a:t>Die Weitergabe an Dritte sowie Veröffentlichungen (insbesondere das Hochladen ins Internet, Veröffentlichung auf Social Media oder Videoplattformen) sind aus urheberrechtlichen Gründen nicht gestattet.</a:t>
            </a:r>
          </a:p>
        </p:txBody>
      </p:sp>
      <p:pic>
        <p:nvPicPr>
          <p:cNvPr id="57" name="Grafik 56">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54" name="Grafik 53">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Tree>
    <p:extLst>
      <p:ext uri="{BB962C8B-B14F-4D97-AF65-F5344CB8AC3E}">
        <p14:creationId xmlns:p14="http://schemas.microsoft.com/office/powerpoint/2010/main" val="350548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4 (darkblue)">
    <p:bg>
      <p:bgPr>
        <a:solidFill>
          <a:srgbClr val="334152"/>
        </a:solidFill>
        <a:effectLst/>
      </p:bgPr>
    </p:bg>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AFD9893B-0561-6150-A888-CC29DD98F953}"/>
              </a:ext>
            </a:extLst>
          </p:cNvPr>
          <p:cNvSpPr/>
          <p:nvPr userDrawn="1"/>
        </p:nvSpPr>
        <p:spPr>
          <a:xfrm>
            <a:off x="1863666" y="4947124"/>
            <a:ext cx="239000" cy="239000"/>
          </a:xfrm>
          <a:prstGeom prst="ellipse">
            <a:avLst/>
          </a:prstGeom>
          <a:solidFill>
            <a:srgbClr val="009B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5" name="Freihandform: Form 104">
            <a:extLst>
              <a:ext uri="{FF2B5EF4-FFF2-40B4-BE49-F238E27FC236}">
                <a16:creationId xmlns:a16="http://schemas.microsoft.com/office/drawing/2014/main" id="{C4BC53C6-9072-570A-9D89-89BAD8B3CCCA}"/>
              </a:ext>
            </a:extLst>
          </p:cNvPr>
          <p:cNvSpPr/>
          <p:nvPr userDrawn="1"/>
        </p:nvSpPr>
        <p:spPr>
          <a:xfrm>
            <a:off x="6591308" y="0"/>
            <a:ext cx="3951186" cy="1999264"/>
          </a:xfrm>
          <a:custGeom>
            <a:avLst/>
            <a:gdLst>
              <a:gd name="connsiteX0" fmla="*/ 1196 w 3951186"/>
              <a:gd name="connsiteY0" fmla="*/ 0 h 1999264"/>
              <a:gd name="connsiteX1" fmla="*/ 3949991 w 3951186"/>
              <a:gd name="connsiteY1" fmla="*/ 0 h 1999264"/>
              <a:gd name="connsiteX2" fmla="*/ 3951186 w 3951186"/>
              <a:gd name="connsiteY2" fmla="*/ 23671 h 1999264"/>
              <a:gd name="connsiteX3" fmla="*/ 1975593 w 3951186"/>
              <a:gd name="connsiteY3" fmla="*/ 1999264 h 1999264"/>
              <a:gd name="connsiteX4" fmla="*/ 0 w 3951186"/>
              <a:gd name="connsiteY4" fmla="*/ 23671 h 199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1186" h="1999264">
                <a:moveTo>
                  <a:pt x="1196" y="0"/>
                </a:moveTo>
                <a:lnTo>
                  <a:pt x="3949991" y="0"/>
                </a:lnTo>
                <a:lnTo>
                  <a:pt x="3951186" y="23671"/>
                </a:lnTo>
                <a:cubicBezTo>
                  <a:pt x="3951186" y="1114761"/>
                  <a:pt x="3066683" y="1999264"/>
                  <a:pt x="1975593" y="1999264"/>
                </a:cubicBezTo>
                <a:cubicBezTo>
                  <a:pt x="884503" y="1999264"/>
                  <a:pt x="0" y="1114761"/>
                  <a:pt x="0" y="23671"/>
                </a:cubicBezTo>
                <a:close/>
              </a:path>
            </a:pathLst>
          </a:custGeom>
          <a:solidFill>
            <a:srgbClr val="009B9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46EA49F9-D516-BE29-E616-F4C884433D21}"/>
              </a:ext>
            </a:extLst>
          </p:cNvPr>
          <p:cNvSpPr/>
          <p:nvPr userDrawn="1"/>
        </p:nvSpPr>
        <p:spPr>
          <a:xfrm>
            <a:off x="197235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8E97EACA-8BDF-1D61-73AE-45242E4AAD9D}"/>
              </a:ext>
            </a:extLst>
          </p:cNvPr>
          <p:cNvSpPr/>
          <p:nvPr userDrawn="1"/>
        </p:nvSpPr>
        <p:spPr>
          <a:xfrm>
            <a:off x="115104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5" name="Ellipse 34">
            <a:extLst>
              <a:ext uri="{FF2B5EF4-FFF2-40B4-BE49-F238E27FC236}">
                <a16:creationId xmlns:a16="http://schemas.microsoft.com/office/drawing/2014/main" id="{E33042A0-9DF0-1AF8-DA51-56A01B7D6ED8}"/>
              </a:ext>
            </a:extLst>
          </p:cNvPr>
          <p:cNvSpPr/>
          <p:nvPr userDrawn="1"/>
        </p:nvSpPr>
        <p:spPr>
          <a:xfrm>
            <a:off x="27936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23C01558-F64B-07A2-5BCA-673CB0DE8681}"/>
              </a:ext>
            </a:extLst>
          </p:cNvPr>
          <p:cNvSpPr/>
          <p:nvPr userDrawn="1"/>
        </p:nvSpPr>
        <p:spPr>
          <a:xfrm>
            <a:off x="361497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3A792857-2615-3DDB-0C3A-1BDC0E90287E}"/>
              </a:ext>
            </a:extLst>
          </p:cNvPr>
          <p:cNvSpPr/>
          <p:nvPr userDrawn="1"/>
        </p:nvSpPr>
        <p:spPr>
          <a:xfrm>
            <a:off x="443628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8" name="Ellipse 37">
            <a:extLst>
              <a:ext uri="{FF2B5EF4-FFF2-40B4-BE49-F238E27FC236}">
                <a16:creationId xmlns:a16="http://schemas.microsoft.com/office/drawing/2014/main" id="{B909798F-4A11-1435-6B31-4380AE9B6985}"/>
              </a:ext>
            </a:extLst>
          </p:cNvPr>
          <p:cNvSpPr/>
          <p:nvPr userDrawn="1"/>
        </p:nvSpPr>
        <p:spPr>
          <a:xfrm>
            <a:off x="525759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9" name="Ellipse 38">
            <a:extLst>
              <a:ext uri="{FF2B5EF4-FFF2-40B4-BE49-F238E27FC236}">
                <a16:creationId xmlns:a16="http://schemas.microsoft.com/office/drawing/2014/main" id="{9784AD01-3589-A110-4CEA-CE8B951A60D1}"/>
              </a:ext>
            </a:extLst>
          </p:cNvPr>
          <p:cNvSpPr/>
          <p:nvPr userDrawn="1"/>
        </p:nvSpPr>
        <p:spPr>
          <a:xfrm>
            <a:off x="607890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0" name="Ellipse 39">
            <a:extLst>
              <a:ext uri="{FF2B5EF4-FFF2-40B4-BE49-F238E27FC236}">
                <a16:creationId xmlns:a16="http://schemas.microsoft.com/office/drawing/2014/main" id="{10677CFC-A58A-0DA0-5B70-FCB7E7EAE09E}"/>
              </a:ext>
            </a:extLst>
          </p:cNvPr>
          <p:cNvSpPr/>
          <p:nvPr userDrawn="1"/>
        </p:nvSpPr>
        <p:spPr>
          <a:xfrm>
            <a:off x="690021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C5191735-89A0-73F4-A620-8A31B2E068A7}"/>
              </a:ext>
            </a:extLst>
          </p:cNvPr>
          <p:cNvSpPr/>
          <p:nvPr userDrawn="1"/>
        </p:nvSpPr>
        <p:spPr>
          <a:xfrm>
            <a:off x="1018545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2EF46503-965E-1423-E364-939086ACD8C2}"/>
              </a:ext>
            </a:extLst>
          </p:cNvPr>
          <p:cNvSpPr/>
          <p:nvPr userDrawn="1"/>
        </p:nvSpPr>
        <p:spPr>
          <a:xfrm>
            <a:off x="110067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AF01B10F-EF27-ECCD-911C-01C3F2B621FC}"/>
              </a:ext>
            </a:extLst>
          </p:cNvPr>
          <p:cNvSpPr/>
          <p:nvPr userDrawn="1"/>
        </p:nvSpPr>
        <p:spPr>
          <a:xfrm>
            <a:off x="197235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352513C4-C38F-B913-E6BA-9995FA9A9DA7}"/>
              </a:ext>
            </a:extLst>
          </p:cNvPr>
          <p:cNvSpPr/>
          <p:nvPr userDrawn="1"/>
        </p:nvSpPr>
        <p:spPr>
          <a:xfrm>
            <a:off x="115104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6F7182FA-ADE0-6023-311A-B7267E524C30}"/>
              </a:ext>
            </a:extLst>
          </p:cNvPr>
          <p:cNvSpPr/>
          <p:nvPr userDrawn="1"/>
        </p:nvSpPr>
        <p:spPr>
          <a:xfrm>
            <a:off x="279366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6" name="Ellipse 45">
            <a:extLst>
              <a:ext uri="{FF2B5EF4-FFF2-40B4-BE49-F238E27FC236}">
                <a16:creationId xmlns:a16="http://schemas.microsoft.com/office/drawing/2014/main" id="{44F9918C-998B-531C-CB8F-20ABE423BF0E}"/>
              </a:ext>
            </a:extLst>
          </p:cNvPr>
          <p:cNvSpPr/>
          <p:nvPr userDrawn="1"/>
        </p:nvSpPr>
        <p:spPr>
          <a:xfrm>
            <a:off x="361497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74B8906E-20BF-A8DA-E1C1-CF1BBC70E3E2}"/>
              </a:ext>
            </a:extLst>
          </p:cNvPr>
          <p:cNvSpPr/>
          <p:nvPr userDrawn="1"/>
        </p:nvSpPr>
        <p:spPr>
          <a:xfrm>
            <a:off x="443628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8" name="Ellipse 47">
            <a:extLst>
              <a:ext uri="{FF2B5EF4-FFF2-40B4-BE49-F238E27FC236}">
                <a16:creationId xmlns:a16="http://schemas.microsoft.com/office/drawing/2014/main" id="{F6BDD92F-A81A-95DF-70D5-594F4D612E94}"/>
              </a:ext>
            </a:extLst>
          </p:cNvPr>
          <p:cNvSpPr/>
          <p:nvPr userDrawn="1"/>
        </p:nvSpPr>
        <p:spPr>
          <a:xfrm>
            <a:off x="525759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9" name="Ellipse 48">
            <a:extLst>
              <a:ext uri="{FF2B5EF4-FFF2-40B4-BE49-F238E27FC236}">
                <a16:creationId xmlns:a16="http://schemas.microsoft.com/office/drawing/2014/main" id="{B3A73EC6-1962-27C2-BFF0-AD861672AA25}"/>
              </a:ext>
            </a:extLst>
          </p:cNvPr>
          <p:cNvSpPr/>
          <p:nvPr userDrawn="1"/>
        </p:nvSpPr>
        <p:spPr>
          <a:xfrm>
            <a:off x="607890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0" name="Ellipse 49">
            <a:extLst>
              <a:ext uri="{FF2B5EF4-FFF2-40B4-BE49-F238E27FC236}">
                <a16:creationId xmlns:a16="http://schemas.microsoft.com/office/drawing/2014/main" id="{95AA9524-7CAD-7A0A-50E3-2BDB15434DD2}"/>
              </a:ext>
            </a:extLst>
          </p:cNvPr>
          <p:cNvSpPr/>
          <p:nvPr userDrawn="1"/>
        </p:nvSpPr>
        <p:spPr>
          <a:xfrm>
            <a:off x="1100676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1" name="Ellipse 50">
            <a:extLst>
              <a:ext uri="{FF2B5EF4-FFF2-40B4-BE49-F238E27FC236}">
                <a16:creationId xmlns:a16="http://schemas.microsoft.com/office/drawing/2014/main" id="{FF995A7D-E8A3-1EA9-D550-6574ABC69105}"/>
              </a:ext>
            </a:extLst>
          </p:cNvPr>
          <p:cNvSpPr/>
          <p:nvPr userDrawn="1"/>
        </p:nvSpPr>
        <p:spPr>
          <a:xfrm>
            <a:off x="11510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35AFFE60-67C7-8105-F60B-D7E66E59CC2D}"/>
              </a:ext>
            </a:extLst>
          </p:cNvPr>
          <p:cNvSpPr/>
          <p:nvPr userDrawn="1"/>
        </p:nvSpPr>
        <p:spPr>
          <a:xfrm>
            <a:off x="361497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8466FD14-6CCD-2C34-0B78-797AC5DF5377}"/>
              </a:ext>
            </a:extLst>
          </p:cNvPr>
          <p:cNvSpPr/>
          <p:nvPr userDrawn="1"/>
        </p:nvSpPr>
        <p:spPr>
          <a:xfrm>
            <a:off x="443628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D1A94437-400D-F843-50D0-FE6D2A11D0CC}"/>
              </a:ext>
            </a:extLst>
          </p:cNvPr>
          <p:cNvSpPr/>
          <p:nvPr userDrawn="1"/>
        </p:nvSpPr>
        <p:spPr>
          <a:xfrm>
            <a:off x="525759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9DE01D12-18D5-F6BC-D6F4-A695C7B3BE5F}"/>
              </a:ext>
            </a:extLst>
          </p:cNvPr>
          <p:cNvSpPr/>
          <p:nvPr userDrawn="1"/>
        </p:nvSpPr>
        <p:spPr>
          <a:xfrm>
            <a:off x="607890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6" name="Ellipse 55">
            <a:extLst>
              <a:ext uri="{FF2B5EF4-FFF2-40B4-BE49-F238E27FC236}">
                <a16:creationId xmlns:a16="http://schemas.microsoft.com/office/drawing/2014/main" id="{932C139A-5677-648A-8DF5-EBF47ADA82D4}"/>
              </a:ext>
            </a:extLst>
          </p:cNvPr>
          <p:cNvSpPr/>
          <p:nvPr userDrawn="1"/>
        </p:nvSpPr>
        <p:spPr>
          <a:xfrm>
            <a:off x="690021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7" name="Ellipse 56">
            <a:extLst>
              <a:ext uri="{FF2B5EF4-FFF2-40B4-BE49-F238E27FC236}">
                <a16:creationId xmlns:a16="http://schemas.microsoft.com/office/drawing/2014/main" id="{2BCC1A2F-0BF4-20B1-B914-8311938FB202}"/>
              </a:ext>
            </a:extLst>
          </p:cNvPr>
          <p:cNvSpPr/>
          <p:nvPr userDrawn="1"/>
        </p:nvSpPr>
        <p:spPr>
          <a:xfrm>
            <a:off x="772152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027F12F5-1FC6-D235-736F-369AB4C9DC31}"/>
              </a:ext>
            </a:extLst>
          </p:cNvPr>
          <p:cNvSpPr/>
          <p:nvPr userDrawn="1"/>
        </p:nvSpPr>
        <p:spPr>
          <a:xfrm>
            <a:off x="854283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676CC3E8-D88D-FDFC-348B-F91D60B935FF}"/>
              </a:ext>
            </a:extLst>
          </p:cNvPr>
          <p:cNvSpPr/>
          <p:nvPr userDrawn="1"/>
        </p:nvSpPr>
        <p:spPr>
          <a:xfrm>
            <a:off x="93641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62EA562A-9243-CE8F-970B-CCC30FA1BF84}"/>
              </a:ext>
            </a:extLst>
          </p:cNvPr>
          <p:cNvSpPr/>
          <p:nvPr userDrawn="1"/>
        </p:nvSpPr>
        <p:spPr>
          <a:xfrm>
            <a:off x="101854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CE415824-4075-F576-6194-E1F95E038FC5}"/>
              </a:ext>
            </a:extLst>
          </p:cNvPr>
          <p:cNvSpPr/>
          <p:nvPr userDrawn="1"/>
        </p:nvSpPr>
        <p:spPr>
          <a:xfrm>
            <a:off x="1100676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E91F0D50-C26F-57D6-0462-6BDB75CED1D5}"/>
              </a:ext>
            </a:extLst>
          </p:cNvPr>
          <p:cNvSpPr/>
          <p:nvPr userDrawn="1"/>
        </p:nvSpPr>
        <p:spPr>
          <a:xfrm>
            <a:off x="11510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4C5764E7-D332-2E1F-3943-5027FD6A50DE}"/>
              </a:ext>
            </a:extLst>
          </p:cNvPr>
          <p:cNvSpPr/>
          <p:nvPr userDrawn="1"/>
        </p:nvSpPr>
        <p:spPr>
          <a:xfrm>
            <a:off x="27936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E17533FF-1AEC-D747-28B0-E93E3B5DDC26}"/>
              </a:ext>
            </a:extLst>
          </p:cNvPr>
          <p:cNvSpPr/>
          <p:nvPr userDrawn="1"/>
        </p:nvSpPr>
        <p:spPr>
          <a:xfrm>
            <a:off x="361497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A12AAE02-2195-5DE3-F083-43E26ABDAA6E}"/>
              </a:ext>
            </a:extLst>
          </p:cNvPr>
          <p:cNvSpPr/>
          <p:nvPr userDrawn="1"/>
        </p:nvSpPr>
        <p:spPr>
          <a:xfrm>
            <a:off x="443628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6" name="Ellipse 65">
            <a:extLst>
              <a:ext uri="{FF2B5EF4-FFF2-40B4-BE49-F238E27FC236}">
                <a16:creationId xmlns:a16="http://schemas.microsoft.com/office/drawing/2014/main" id="{90F55C98-4653-AAD2-3221-4661824E3E8F}"/>
              </a:ext>
            </a:extLst>
          </p:cNvPr>
          <p:cNvSpPr/>
          <p:nvPr userDrawn="1"/>
        </p:nvSpPr>
        <p:spPr>
          <a:xfrm>
            <a:off x="525759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7" name="Ellipse 66">
            <a:extLst>
              <a:ext uri="{FF2B5EF4-FFF2-40B4-BE49-F238E27FC236}">
                <a16:creationId xmlns:a16="http://schemas.microsoft.com/office/drawing/2014/main" id="{2217961F-808F-7FED-4D99-222AC57FE921}"/>
              </a:ext>
            </a:extLst>
          </p:cNvPr>
          <p:cNvSpPr/>
          <p:nvPr userDrawn="1"/>
        </p:nvSpPr>
        <p:spPr>
          <a:xfrm>
            <a:off x="607890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8" name="Ellipse 67">
            <a:extLst>
              <a:ext uri="{FF2B5EF4-FFF2-40B4-BE49-F238E27FC236}">
                <a16:creationId xmlns:a16="http://schemas.microsoft.com/office/drawing/2014/main" id="{138F6FE0-A25B-A655-7D23-336B232BE955}"/>
              </a:ext>
            </a:extLst>
          </p:cNvPr>
          <p:cNvSpPr/>
          <p:nvPr userDrawn="1"/>
        </p:nvSpPr>
        <p:spPr>
          <a:xfrm>
            <a:off x="690021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9" name="Ellipse 68">
            <a:extLst>
              <a:ext uri="{FF2B5EF4-FFF2-40B4-BE49-F238E27FC236}">
                <a16:creationId xmlns:a16="http://schemas.microsoft.com/office/drawing/2014/main" id="{3D2821D0-C884-3A83-379C-9B24FB378DBD}"/>
              </a:ext>
            </a:extLst>
          </p:cNvPr>
          <p:cNvSpPr/>
          <p:nvPr userDrawn="1"/>
        </p:nvSpPr>
        <p:spPr>
          <a:xfrm>
            <a:off x="772152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0" name="Ellipse 69">
            <a:extLst>
              <a:ext uri="{FF2B5EF4-FFF2-40B4-BE49-F238E27FC236}">
                <a16:creationId xmlns:a16="http://schemas.microsoft.com/office/drawing/2014/main" id="{0EFBBA69-8AF4-6DE7-E4C4-D10437C754BF}"/>
              </a:ext>
            </a:extLst>
          </p:cNvPr>
          <p:cNvSpPr/>
          <p:nvPr userDrawn="1"/>
        </p:nvSpPr>
        <p:spPr>
          <a:xfrm>
            <a:off x="854283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7" name="Ellipse 96">
            <a:extLst>
              <a:ext uri="{FF2B5EF4-FFF2-40B4-BE49-F238E27FC236}">
                <a16:creationId xmlns:a16="http://schemas.microsoft.com/office/drawing/2014/main" id="{02FE352F-7C7C-0964-BDCF-76BF605C462D}"/>
              </a:ext>
            </a:extLst>
          </p:cNvPr>
          <p:cNvSpPr/>
          <p:nvPr userDrawn="1"/>
        </p:nvSpPr>
        <p:spPr>
          <a:xfrm>
            <a:off x="93641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2" name="Ellipse 101">
            <a:extLst>
              <a:ext uri="{FF2B5EF4-FFF2-40B4-BE49-F238E27FC236}">
                <a16:creationId xmlns:a16="http://schemas.microsoft.com/office/drawing/2014/main" id="{0AFA00D6-56FF-0D6B-3B87-12BDB3B90150}"/>
              </a:ext>
            </a:extLst>
          </p:cNvPr>
          <p:cNvSpPr/>
          <p:nvPr userDrawn="1"/>
        </p:nvSpPr>
        <p:spPr>
          <a:xfrm>
            <a:off x="1018545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3" name="Ellipse 102">
            <a:extLst>
              <a:ext uri="{FF2B5EF4-FFF2-40B4-BE49-F238E27FC236}">
                <a16:creationId xmlns:a16="http://schemas.microsoft.com/office/drawing/2014/main" id="{72B39EE8-1E8E-48AD-88FF-8A41556CC99B}"/>
              </a:ext>
            </a:extLst>
          </p:cNvPr>
          <p:cNvSpPr/>
          <p:nvPr userDrawn="1"/>
        </p:nvSpPr>
        <p:spPr>
          <a:xfrm>
            <a:off x="110067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8" name="Textplatzhalter 7">
            <a:extLst>
              <a:ext uri="{FF2B5EF4-FFF2-40B4-BE49-F238E27FC236}">
                <a16:creationId xmlns:a16="http://schemas.microsoft.com/office/drawing/2014/main" id="{A72EE94B-A4DF-CD1C-810A-1EF6C19CB7BB}"/>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solidFill>
                  <a:schemeClr val="bg1"/>
                </a:solidFill>
              </a:defRPr>
            </a:lvl1pPr>
          </a:lstStyle>
          <a:p>
            <a:pPr lvl="0"/>
            <a:r>
              <a:rPr lang="de-DE"/>
              <a:t>Fußnote / Quelle</a:t>
            </a:r>
          </a:p>
        </p:txBody>
      </p:sp>
      <p:sp>
        <p:nvSpPr>
          <p:cNvPr id="98" name="Textplatzhalter 97">
            <a:extLst>
              <a:ext uri="{FF2B5EF4-FFF2-40B4-BE49-F238E27FC236}">
                <a16:creationId xmlns:a16="http://schemas.microsoft.com/office/drawing/2014/main" id="{FA783E96-1F75-7268-ED46-C02992C60235}"/>
              </a:ext>
            </a:extLst>
          </p:cNvPr>
          <p:cNvSpPr>
            <a:spLocks noGrp="1"/>
          </p:cNvSpPr>
          <p:nvPr>
            <p:ph type="body" sz="quarter" idx="14"/>
          </p:nvPr>
        </p:nvSpPr>
        <p:spPr>
          <a:xfrm>
            <a:off x="1151046" y="3222865"/>
            <a:ext cx="9877339" cy="400110"/>
          </a:xfrm>
        </p:spPr>
        <p:txBody>
          <a:bodyPr wrap="square" anchor="ctr" anchorCtr="0">
            <a:spAutoFit/>
          </a:bodyPr>
          <a:lstStyle>
            <a:lvl1pPr>
              <a:spcBef>
                <a:spcPts val="0"/>
              </a:spcBef>
              <a:defRPr sz="2600" b="1">
                <a:solidFill>
                  <a:schemeClr val="bg1"/>
                </a:solidFill>
              </a:defRPr>
            </a:lvl1pPr>
          </a:lstStyle>
          <a:p>
            <a:pPr lvl="0"/>
            <a:r>
              <a:rPr lang="de-DE"/>
              <a:t>Mastertextformat bearbeiten</a:t>
            </a:r>
          </a:p>
        </p:txBody>
      </p:sp>
      <p:sp>
        <p:nvSpPr>
          <p:cNvPr id="2" name="Datumsplatzhalter 1"/>
          <p:cNvSpPr>
            <a:spLocks noGrp="1"/>
          </p:cNvSpPr>
          <p:nvPr>
            <p:ph type="dt" sz="half" idx="10"/>
          </p:nvPr>
        </p:nvSpPr>
        <p:spPr/>
        <p:txBody>
          <a:bodyPr/>
          <a:lstStyle>
            <a:lvl1pPr>
              <a:defRPr>
                <a:solidFill>
                  <a:schemeClr val="bg1"/>
                </a:solidFill>
              </a:defRPr>
            </a:lvl1pPr>
          </a:lstStyle>
          <a:p>
            <a:fld id="{394EAA8D-E67B-4E4E-87C0-F20B64C375D7}" type="datetime1">
              <a:rPr lang="de-DE" smtClean="0"/>
              <a:t>17.08.2024</a:t>
            </a:fld>
            <a:endParaRPr lang="de-DE"/>
          </a:p>
        </p:txBody>
      </p:sp>
      <p:sp>
        <p:nvSpPr>
          <p:cNvPr id="4" name="Foliennummernplatzhalter 3"/>
          <p:cNvSpPr>
            <a:spLocks noGrp="1"/>
          </p:cNvSpPr>
          <p:nvPr>
            <p:ph type="sldNum" sz="quarter" idx="12"/>
          </p:nvPr>
        </p:nvSpPr>
        <p:spPr>
          <a:solidFill>
            <a:schemeClr val="tx1"/>
          </a:solidFill>
        </p:spPr>
        <p:txBody>
          <a:bodyPr/>
          <a:lstStyle/>
          <a:p>
            <a:fld id="{69F34120-B5BD-450B-94B9-3E8DBFFED806}" type="slidenum">
              <a:rPr lang="de-DE" smtClean="0"/>
              <a:t>‹Nr.›</a:t>
            </a:fld>
            <a:endParaRPr lang="de-DE"/>
          </a:p>
        </p:txBody>
      </p:sp>
      <p:sp>
        <p:nvSpPr>
          <p:cNvPr id="106" name="Rechteck: abgerundete Ecken 105">
            <a:extLst>
              <a:ext uri="{FF2B5EF4-FFF2-40B4-BE49-F238E27FC236}">
                <a16:creationId xmlns:a16="http://schemas.microsoft.com/office/drawing/2014/main" id="{B8C6EDA6-65E2-6C78-E6CD-5C107F151C74}"/>
              </a:ext>
            </a:extLst>
          </p:cNvPr>
          <p:cNvSpPr/>
          <p:nvPr userDrawn="1"/>
        </p:nvSpPr>
        <p:spPr>
          <a:xfrm rot="2700000" flipH="1" flipV="1">
            <a:off x="2201863" y="4686544"/>
            <a:ext cx="381888" cy="1555762"/>
          </a:xfrm>
          <a:prstGeom prst="roundRect">
            <a:avLst>
              <a:gd name="adj" fmla="val 50000"/>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1" name="Fußzeilenplatzhalter 3"/>
          <p:cNvSpPr>
            <a:spLocks noGrp="1"/>
          </p:cNvSpPr>
          <p:nvPr>
            <p:ph type="ftr" sz="quarter" idx="11"/>
          </p:nvPr>
        </p:nvSpPr>
        <p:spPr>
          <a:xfrm>
            <a:off x="555812" y="6539709"/>
            <a:ext cx="9576000" cy="146194"/>
          </a:xfrm>
        </p:spPr>
        <p:txBody>
          <a:bodyPr/>
          <a:lstStyle>
            <a:lvl1pPr>
              <a:defRPr>
                <a:solidFill>
                  <a:srgbClr val="FFFFFF"/>
                </a:solidFill>
              </a:defRPr>
            </a:lvl1p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178912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C8502BCD-EEE7-439F-83A6-B44998A9BE81}"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6" name="Textplatzhalter 7">
            <a:extLst>
              <a:ext uri="{FF2B5EF4-FFF2-40B4-BE49-F238E27FC236}">
                <a16:creationId xmlns:a16="http://schemas.microsoft.com/office/drawing/2014/main" id="{8DF58C7B-36EA-1283-3120-832D17CD6997}"/>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Tree>
    <p:extLst>
      <p:ext uri="{BB962C8B-B14F-4D97-AF65-F5344CB8AC3E}">
        <p14:creationId xmlns:p14="http://schemas.microsoft.com/office/powerpoint/2010/main" val="1798673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fett, Titel 2. Zeile Standard, Aufzählung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55812" y="404547"/>
            <a:ext cx="11080376" cy="430887"/>
          </a:xfrm>
        </p:spPr>
        <p:txBody>
          <a:bodyPr/>
          <a:lstStyle>
            <a:lvl1pPr>
              <a:defRPr/>
            </a:lvl1pPr>
          </a:lstStyle>
          <a:p>
            <a:r>
              <a:rPr lang="de-DE"/>
              <a:t>Titelmasterformat durch Klicken bearbeiten</a:t>
            </a:r>
          </a:p>
        </p:txBody>
      </p:sp>
      <p:sp>
        <p:nvSpPr>
          <p:cNvPr id="4" name="Datumsplatzhalter 3"/>
          <p:cNvSpPr>
            <a:spLocks noGrp="1"/>
          </p:cNvSpPr>
          <p:nvPr>
            <p:ph type="dt" sz="half" idx="10"/>
          </p:nvPr>
        </p:nvSpPr>
        <p:spPr/>
        <p:txBody>
          <a:bodyPr/>
          <a:lstStyle/>
          <a:p>
            <a:fld id="{218B4C4F-5491-4CAC-BACA-E3B9C97EBF3B}" type="datetime1">
              <a:rPr lang="de-DE" smtClean="0"/>
              <a:t>17.08.2024</a:t>
            </a:fld>
            <a:endParaRPr lang="de-DE"/>
          </a:p>
        </p:txBody>
      </p:sp>
      <p:sp>
        <p:nvSpPr>
          <p:cNvPr id="5" name="Fußzeilenplatzhalter 4"/>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6" name="Foliennummernplatzhalter 5"/>
          <p:cNvSpPr>
            <a:spLocks noGrp="1"/>
          </p:cNvSpPr>
          <p:nvPr>
            <p:ph type="sldNum" sz="quarter" idx="12"/>
          </p:nvPr>
        </p:nvSpPr>
        <p:spPr/>
        <p:txBody>
          <a:bodyPr/>
          <a:lstStyle/>
          <a:p>
            <a:fld id="{69F34120-B5BD-450B-94B9-3E8DBFFED806}" type="slidenum">
              <a:rPr lang="de-DE" smtClean="0"/>
              <a:t>‹Nr.›</a:t>
            </a:fld>
            <a:endParaRPr lang="de-DE"/>
          </a:p>
        </p:txBody>
      </p:sp>
      <p:sp>
        <p:nvSpPr>
          <p:cNvPr id="8" name="Textplatzhalter 7">
            <a:extLst>
              <a:ext uri="{FF2B5EF4-FFF2-40B4-BE49-F238E27FC236}">
                <a16:creationId xmlns:a16="http://schemas.microsoft.com/office/drawing/2014/main" id="{061ACB40-4E97-A0E4-CD6E-DB82F98B0B7E}"/>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11" name="Textplatzhalter 11">
            <a:extLst>
              <a:ext uri="{FF2B5EF4-FFF2-40B4-BE49-F238E27FC236}">
                <a16:creationId xmlns:a16="http://schemas.microsoft.com/office/drawing/2014/main" id="{E6EE6DE9-9C00-33F7-87BD-F5F8937A6101}"/>
              </a:ext>
            </a:extLst>
          </p:cNvPr>
          <p:cNvSpPr>
            <a:spLocks noGrp="1"/>
          </p:cNvSpPr>
          <p:nvPr>
            <p:ph type="body" sz="quarter" idx="14"/>
          </p:nvPr>
        </p:nvSpPr>
        <p:spPr>
          <a:xfrm>
            <a:off x="555811" y="830672"/>
            <a:ext cx="11080377" cy="430887"/>
          </a:xfrm>
        </p:spPr>
        <p:txBody>
          <a:bodyPr wrap="square" rIns="0">
            <a:spAutoFit/>
          </a:bodyPr>
          <a:lstStyle>
            <a:lvl1pPr>
              <a:spcBef>
                <a:spcPts val="0"/>
              </a:spcBef>
              <a:defRPr sz="2800"/>
            </a:lvl1pPr>
          </a:lstStyle>
          <a:p>
            <a:pPr lvl="0"/>
            <a:r>
              <a:rPr lang="de-DE"/>
              <a:t>Mastertextformat bearbeiten</a:t>
            </a:r>
          </a:p>
        </p:txBody>
      </p:sp>
      <p:sp>
        <p:nvSpPr>
          <p:cNvPr id="12" name="Textplatzhalter 16">
            <a:extLst>
              <a:ext uri="{FF2B5EF4-FFF2-40B4-BE49-F238E27FC236}">
                <a16:creationId xmlns:a16="http://schemas.microsoft.com/office/drawing/2014/main" id="{F03001B0-0053-442F-8B00-C333B43F50CA}"/>
              </a:ext>
            </a:extLst>
          </p:cNvPr>
          <p:cNvSpPr>
            <a:spLocks noGrp="1"/>
          </p:cNvSpPr>
          <p:nvPr>
            <p:ph type="body" sz="quarter" idx="16"/>
          </p:nvPr>
        </p:nvSpPr>
        <p:spPr>
          <a:xfrm>
            <a:off x="565609" y="1557338"/>
            <a:ext cx="11070579" cy="4679950"/>
          </a:xfrm>
        </p:spPr>
        <p:txBody>
          <a:bodyPr/>
          <a:lstStyle>
            <a:lvl1pPr marL="268288" indent="-268288">
              <a:buClr>
                <a:srgbClr val="009B91"/>
              </a:buClr>
              <a:buFont typeface="Arial" panose="020B0604020202020204" pitchFamily="34" charset="0"/>
              <a:buChar char="•"/>
              <a:defRPr/>
            </a:lvl1pPr>
            <a:lvl2pPr marL="534988" indent="-268288">
              <a:spcBef>
                <a:spcPts val="0"/>
              </a:spcBef>
              <a:buFont typeface="Symbol" panose="05050102010706020507" pitchFamily="18" charset="2"/>
              <a:buChar char="-"/>
              <a:tabLst/>
              <a:defRPr/>
            </a:lvl2pPr>
            <a:lvl3pPr marL="803275" indent="-273050">
              <a:buFont typeface="Arial" panose="020B0604020202020204" pitchFamily="34" charset="0"/>
              <a:buChar char="•"/>
              <a:defRPr/>
            </a:lvl3pPr>
            <a:lvl4pPr marL="1081088" indent="-263525">
              <a:buFont typeface="Symbol" panose="05050102010706020507" pitchFamily="18" charset="2"/>
              <a:buChar char="-"/>
              <a:defRPr/>
            </a:lvl4pPr>
            <a:lvl5pPr marL="1347788" indent="-273050">
              <a:buFont typeface="Arial" panose="020B0604020202020204" pitchFamily="34" charset="0"/>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311416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555812" y="1556792"/>
            <a:ext cx="11080376" cy="468052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054D1A3-F9CC-49C1-93C2-9743B85454E6}" type="datetime1">
              <a:rPr lang="de-DE" smtClean="0"/>
              <a:t>17.08.2024</a:t>
            </a:fld>
            <a:endParaRPr lang="de-DE"/>
          </a:p>
        </p:txBody>
      </p:sp>
      <p:sp>
        <p:nvSpPr>
          <p:cNvPr id="5" name="Fußzeilenplatzhalter 4"/>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6" name="Foliennummernplatzhalter 5"/>
          <p:cNvSpPr>
            <a:spLocks noGrp="1"/>
          </p:cNvSpPr>
          <p:nvPr>
            <p:ph type="sldNum" sz="quarter" idx="12"/>
          </p:nvPr>
        </p:nvSpPr>
        <p:spPr/>
        <p:txBody>
          <a:bodyPr/>
          <a:lstStyle/>
          <a:p>
            <a:fld id="{69F34120-B5BD-450B-94B9-3E8DBFFED806}" type="slidenum">
              <a:rPr lang="de-DE" smtClean="0"/>
              <a:t>‹Nr.›</a:t>
            </a:fld>
            <a:endParaRPr lang="de-DE"/>
          </a:p>
        </p:txBody>
      </p:sp>
      <p:sp>
        <p:nvSpPr>
          <p:cNvPr id="8" name="Textplatzhalter 7">
            <a:extLst>
              <a:ext uri="{FF2B5EF4-FFF2-40B4-BE49-F238E27FC236}">
                <a16:creationId xmlns:a16="http://schemas.microsoft.com/office/drawing/2014/main" id="{061ACB40-4E97-A0E4-CD6E-DB82F98B0B7E}"/>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Tree>
    <p:extLst>
      <p:ext uri="{BB962C8B-B14F-4D97-AF65-F5344CB8AC3E}">
        <p14:creationId xmlns:p14="http://schemas.microsoft.com/office/powerpoint/2010/main" val="2305253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555812" y="1556792"/>
            <a:ext cx="5438588" cy="4680519"/>
          </a:xfrm>
        </p:spPr>
        <p:txBody>
          <a:bodyPr/>
          <a:lstStyle>
            <a:lvl1pPr>
              <a:defRPr sz="18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556792"/>
            <a:ext cx="5438588" cy="4680519"/>
          </a:xfrm>
        </p:spPr>
        <p:txBody>
          <a:bodyPr/>
          <a:lstStyle>
            <a:lvl1pPr>
              <a:defRPr sz="18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DDEE44E-27EA-49A7-8AA8-1DCD98738EDD}" type="datetime1">
              <a:rPr lang="de-DE" smtClean="0"/>
              <a:t>17.08.2024</a:t>
            </a:fld>
            <a:endParaRPr lang="de-DE"/>
          </a:p>
        </p:txBody>
      </p:sp>
      <p:sp>
        <p:nvSpPr>
          <p:cNvPr id="6" name="Fußzeilenplatzhalter 5"/>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7" name="Foliennummernplatzhalter 6"/>
          <p:cNvSpPr>
            <a:spLocks noGrp="1"/>
          </p:cNvSpPr>
          <p:nvPr>
            <p:ph type="sldNum" sz="quarter" idx="12"/>
          </p:nvPr>
        </p:nvSpPr>
        <p:spPr/>
        <p:txBody>
          <a:bodyPr/>
          <a:lstStyle/>
          <a:p>
            <a:fld id="{69F34120-B5BD-450B-94B9-3E8DBFFED806}" type="slidenum">
              <a:rPr lang="de-DE" smtClean="0"/>
              <a:t>‹Nr.›</a:t>
            </a:fld>
            <a:endParaRPr lang="de-DE"/>
          </a:p>
        </p:txBody>
      </p:sp>
      <p:sp>
        <p:nvSpPr>
          <p:cNvPr id="8" name="Textplatzhalter 7">
            <a:extLst>
              <a:ext uri="{FF2B5EF4-FFF2-40B4-BE49-F238E27FC236}">
                <a16:creationId xmlns:a16="http://schemas.microsoft.com/office/drawing/2014/main" id="{3207F081-B635-20F2-E11E-11562681F6D5}"/>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Tree>
    <p:extLst>
      <p:ext uri="{BB962C8B-B14F-4D97-AF65-F5344CB8AC3E}">
        <p14:creationId xmlns:p14="http://schemas.microsoft.com/office/powerpoint/2010/main" val="1745464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sp>
        <p:nvSpPr>
          <p:cNvPr id="2" name="Titel 1"/>
          <p:cNvSpPr>
            <a:spLocks noGrp="1"/>
          </p:cNvSpPr>
          <p:nvPr>
            <p:ph type="title"/>
          </p:nvPr>
        </p:nvSpPr>
        <p:spPr>
          <a:xfrm>
            <a:off x="555812" y="404547"/>
            <a:ext cx="11080376" cy="430887"/>
          </a:xfrm>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98DB57C0-55B8-4CBC-883B-F63739522CE4}"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6" name="Textplatzhalter 7">
            <a:extLst>
              <a:ext uri="{FF2B5EF4-FFF2-40B4-BE49-F238E27FC236}">
                <a16:creationId xmlns:a16="http://schemas.microsoft.com/office/drawing/2014/main" id="{8DF58C7B-36EA-1283-3120-832D17CD6997}"/>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18" name="Inhaltsplatzhalter 3">
            <a:extLst>
              <a:ext uri="{FF2B5EF4-FFF2-40B4-BE49-F238E27FC236}">
                <a16:creationId xmlns:a16="http://schemas.microsoft.com/office/drawing/2014/main" id="{518B73CE-1E16-62F2-3D09-5C25B418FE34}"/>
              </a:ext>
            </a:extLst>
          </p:cNvPr>
          <p:cNvSpPr>
            <a:spLocks noGrp="1"/>
          </p:cNvSpPr>
          <p:nvPr>
            <p:ph sz="half" idx="2"/>
          </p:nvPr>
        </p:nvSpPr>
        <p:spPr>
          <a:xfrm>
            <a:off x="555812" y="1557338"/>
            <a:ext cx="3557994" cy="4679973"/>
          </a:xfrm>
        </p:spPr>
        <p:txBody>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9" name="Inhaltsplatzhalter 3">
            <a:extLst>
              <a:ext uri="{FF2B5EF4-FFF2-40B4-BE49-F238E27FC236}">
                <a16:creationId xmlns:a16="http://schemas.microsoft.com/office/drawing/2014/main" id="{12F0C4DD-A5B8-08E8-B9A6-ADE2B104DB40}"/>
              </a:ext>
            </a:extLst>
          </p:cNvPr>
          <p:cNvSpPr>
            <a:spLocks noGrp="1"/>
          </p:cNvSpPr>
          <p:nvPr>
            <p:ph sz="half" idx="15"/>
          </p:nvPr>
        </p:nvSpPr>
        <p:spPr>
          <a:xfrm>
            <a:off x="4317005" y="1557338"/>
            <a:ext cx="3557993" cy="4679973"/>
          </a:xfrm>
        </p:spPr>
        <p:txBody>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Inhaltsplatzhalter 3">
            <a:extLst>
              <a:ext uri="{FF2B5EF4-FFF2-40B4-BE49-F238E27FC236}">
                <a16:creationId xmlns:a16="http://schemas.microsoft.com/office/drawing/2014/main" id="{57D93215-395B-5872-0087-1ADAD460FC95}"/>
              </a:ext>
            </a:extLst>
          </p:cNvPr>
          <p:cNvSpPr>
            <a:spLocks noGrp="1"/>
          </p:cNvSpPr>
          <p:nvPr>
            <p:ph sz="half" idx="16"/>
          </p:nvPr>
        </p:nvSpPr>
        <p:spPr>
          <a:xfrm>
            <a:off x="8078198" y="1557338"/>
            <a:ext cx="3557992" cy="4679973"/>
          </a:xfrm>
        </p:spPr>
        <p:txBody>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4923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tertitel, drei Infoboxen ">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03B82E99-313C-3211-25BC-2045FD76B992}"/>
              </a:ext>
            </a:extLst>
          </p:cNvPr>
          <p:cNvSpPr>
            <a:spLocks noGrp="1"/>
          </p:cNvSpPr>
          <p:nvPr>
            <p:ph type="body" sz="quarter" idx="17"/>
          </p:nvPr>
        </p:nvSpPr>
        <p:spPr>
          <a:xfrm>
            <a:off x="555813" y="2152651"/>
            <a:ext cx="3557991" cy="4084662"/>
          </a:xfrm>
          <a:solidFill>
            <a:srgbClr val="D9E5EC"/>
          </a:solidFill>
        </p:spPr>
        <p:txBody>
          <a:bodyPr lIns="72000" tIns="72000" rIns="72000" bIns="72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Datumsplatzhalter 2"/>
          <p:cNvSpPr>
            <a:spLocks noGrp="1"/>
          </p:cNvSpPr>
          <p:nvPr>
            <p:ph type="dt" sz="half" idx="10"/>
          </p:nvPr>
        </p:nvSpPr>
        <p:spPr/>
        <p:txBody>
          <a:bodyPr/>
          <a:lstStyle/>
          <a:p>
            <a:fld id="{4FF4B7E8-646E-486A-A1C8-2DEF01DF26FD}"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6" name="Textplatzhalter 7">
            <a:extLst>
              <a:ext uri="{FF2B5EF4-FFF2-40B4-BE49-F238E27FC236}">
                <a16:creationId xmlns:a16="http://schemas.microsoft.com/office/drawing/2014/main" id="{8DF58C7B-36EA-1283-3120-832D17CD6997}"/>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12" name="Textplatzhalter 11">
            <a:extLst>
              <a:ext uri="{FF2B5EF4-FFF2-40B4-BE49-F238E27FC236}">
                <a16:creationId xmlns:a16="http://schemas.microsoft.com/office/drawing/2014/main" id="{55358A1D-5E89-22DB-59A1-03D9E5104E49}"/>
              </a:ext>
            </a:extLst>
          </p:cNvPr>
          <p:cNvSpPr>
            <a:spLocks noGrp="1"/>
          </p:cNvSpPr>
          <p:nvPr>
            <p:ph type="body" sz="quarter" idx="14"/>
          </p:nvPr>
        </p:nvSpPr>
        <p:spPr>
          <a:xfrm>
            <a:off x="555813" y="1557338"/>
            <a:ext cx="11080376" cy="307777"/>
          </a:xfrm>
        </p:spPr>
        <p:txBody>
          <a:bodyPr wrap="square" rIns="0">
            <a:spAutoFit/>
          </a:bodyPr>
          <a:lstStyle>
            <a:lvl1pPr>
              <a:spcBef>
                <a:spcPts val="0"/>
              </a:spcBef>
              <a:defRPr/>
            </a:lvl1pPr>
          </a:lstStyle>
          <a:p>
            <a:pPr lvl="0"/>
            <a:r>
              <a:rPr lang="de-DE"/>
              <a:t>Mastertextformat bearbeiten</a:t>
            </a:r>
          </a:p>
        </p:txBody>
      </p:sp>
      <p:sp>
        <p:nvSpPr>
          <p:cNvPr id="13" name="Textplatzhalter 10">
            <a:extLst>
              <a:ext uri="{FF2B5EF4-FFF2-40B4-BE49-F238E27FC236}">
                <a16:creationId xmlns:a16="http://schemas.microsoft.com/office/drawing/2014/main" id="{ACB9E817-4A30-045C-3A53-6AF24F3AB9D4}"/>
              </a:ext>
            </a:extLst>
          </p:cNvPr>
          <p:cNvSpPr>
            <a:spLocks noGrp="1"/>
          </p:cNvSpPr>
          <p:nvPr>
            <p:ph type="body" sz="quarter" idx="18"/>
          </p:nvPr>
        </p:nvSpPr>
        <p:spPr>
          <a:xfrm>
            <a:off x="4317004" y="2152651"/>
            <a:ext cx="3557993" cy="4084662"/>
          </a:xfrm>
          <a:solidFill>
            <a:schemeClr val="tx2"/>
          </a:solidFill>
        </p:spPr>
        <p:txBody>
          <a:bodyPr lIns="72000" tIns="72000" rIns="72000" bIns="72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Textplatzhalter 10">
            <a:extLst>
              <a:ext uri="{FF2B5EF4-FFF2-40B4-BE49-F238E27FC236}">
                <a16:creationId xmlns:a16="http://schemas.microsoft.com/office/drawing/2014/main" id="{25525B87-3E90-F8C4-3465-3D11874B208A}"/>
              </a:ext>
            </a:extLst>
          </p:cNvPr>
          <p:cNvSpPr>
            <a:spLocks noGrp="1"/>
          </p:cNvSpPr>
          <p:nvPr>
            <p:ph type="body" sz="quarter" idx="19"/>
          </p:nvPr>
        </p:nvSpPr>
        <p:spPr>
          <a:xfrm>
            <a:off x="8078196" y="2152651"/>
            <a:ext cx="3557993" cy="4084662"/>
          </a:xfrm>
          <a:solidFill>
            <a:schemeClr val="accent1"/>
          </a:solidFill>
        </p:spPr>
        <p:txBody>
          <a:bodyPr lIns="72000" tIns="72000" rIns="72000" bIns="720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24FFF30-CC14-6AEB-6430-3B976ABC66A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596533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tertitel, drei Infoboxen 14pt">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03B82E99-313C-3211-25BC-2045FD76B992}"/>
              </a:ext>
            </a:extLst>
          </p:cNvPr>
          <p:cNvSpPr>
            <a:spLocks noGrp="1"/>
          </p:cNvSpPr>
          <p:nvPr>
            <p:ph type="body" sz="quarter" idx="17"/>
          </p:nvPr>
        </p:nvSpPr>
        <p:spPr>
          <a:xfrm>
            <a:off x="555813" y="2152651"/>
            <a:ext cx="3557991" cy="4084662"/>
          </a:xfrm>
          <a:solidFill>
            <a:srgbClr val="D9E5EC"/>
          </a:solidFill>
        </p:spPr>
        <p:txBody>
          <a:bodyPr lIns="72000" tIns="72000" rIns="72000" bIns="72000"/>
          <a:lstStyle>
            <a:lvl1pPr>
              <a:defRPr sz="1400"/>
            </a:lvl1pPr>
            <a:lvl2pPr marL="176213" indent="-176213">
              <a:defRPr sz="1400"/>
            </a:lvl2pPr>
            <a:lvl3pPr marL="360363" indent="-184150">
              <a:defRPr sz="1400"/>
            </a:lvl3pPr>
            <a:lvl4pPr marL="534988" indent="-174625">
              <a:defRPr sz="1400"/>
            </a:lvl4pPr>
            <a:lvl5pPr marL="720725" indent="-185738">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Datumsplatzhalter 2"/>
          <p:cNvSpPr>
            <a:spLocks noGrp="1"/>
          </p:cNvSpPr>
          <p:nvPr>
            <p:ph type="dt" sz="half" idx="10"/>
          </p:nvPr>
        </p:nvSpPr>
        <p:spPr/>
        <p:txBody>
          <a:bodyPr/>
          <a:lstStyle/>
          <a:p>
            <a:fld id="{4FF4B7E8-646E-486A-A1C8-2DEF01DF26FD}"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6" name="Textplatzhalter 7">
            <a:extLst>
              <a:ext uri="{FF2B5EF4-FFF2-40B4-BE49-F238E27FC236}">
                <a16:creationId xmlns:a16="http://schemas.microsoft.com/office/drawing/2014/main" id="{8DF58C7B-36EA-1283-3120-832D17CD6997}"/>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12" name="Textplatzhalter 11">
            <a:extLst>
              <a:ext uri="{FF2B5EF4-FFF2-40B4-BE49-F238E27FC236}">
                <a16:creationId xmlns:a16="http://schemas.microsoft.com/office/drawing/2014/main" id="{55358A1D-5E89-22DB-59A1-03D9E5104E49}"/>
              </a:ext>
            </a:extLst>
          </p:cNvPr>
          <p:cNvSpPr>
            <a:spLocks noGrp="1"/>
          </p:cNvSpPr>
          <p:nvPr>
            <p:ph type="body" sz="quarter" idx="14"/>
          </p:nvPr>
        </p:nvSpPr>
        <p:spPr>
          <a:xfrm>
            <a:off x="555813" y="1557338"/>
            <a:ext cx="11080376" cy="307777"/>
          </a:xfrm>
        </p:spPr>
        <p:txBody>
          <a:bodyPr wrap="square" rIns="0">
            <a:spAutoFit/>
          </a:bodyPr>
          <a:lstStyle>
            <a:lvl1pPr>
              <a:spcBef>
                <a:spcPts val="0"/>
              </a:spcBef>
              <a:defRPr/>
            </a:lvl1pPr>
          </a:lstStyle>
          <a:p>
            <a:pPr lvl="0"/>
            <a:r>
              <a:rPr lang="de-DE"/>
              <a:t>Mastertextformat bearbeiten</a:t>
            </a:r>
          </a:p>
        </p:txBody>
      </p:sp>
      <p:sp>
        <p:nvSpPr>
          <p:cNvPr id="13" name="Textplatzhalter 10">
            <a:extLst>
              <a:ext uri="{FF2B5EF4-FFF2-40B4-BE49-F238E27FC236}">
                <a16:creationId xmlns:a16="http://schemas.microsoft.com/office/drawing/2014/main" id="{ACB9E817-4A30-045C-3A53-6AF24F3AB9D4}"/>
              </a:ext>
            </a:extLst>
          </p:cNvPr>
          <p:cNvSpPr>
            <a:spLocks noGrp="1"/>
          </p:cNvSpPr>
          <p:nvPr>
            <p:ph type="body" sz="quarter" idx="18"/>
          </p:nvPr>
        </p:nvSpPr>
        <p:spPr>
          <a:xfrm>
            <a:off x="4317004" y="2152651"/>
            <a:ext cx="3557993" cy="4084662"/>
          </a:xfrm>
          <a:solidFill>
            <a:schemeClr val="tx2"/>
          </a:solidFill>
        </p:spPr>
        <p:txBody>
          <a:bodyPr lIns="72000" tIns="72000" rIns="72000" bIns="72000"/>
          <a:lstStyle>
            <a:lvl1pPr>
              <a:defRPr sz="1400">
                <a:solidFill>
                  <a:schemeClr val="bg1"/>
                </a:solidFill>
              </a:defRPr>
            </a:lvl1pPr>
            <a:lvl2pPr marL="176213" indent="-176213">
              <a:defRPr sz="1400">
                <a:solidFill>
                  <a:schemeClr val="bg1"/>
                </a:solidFill>
              </a:defRPr>
            </a:lvl2pPr>
            <a:lvl3pPr marL="360363" indent="-184150">
              <a:defRPr sz="1400">
                <a:solidFill>
                  <a:schemeClr val="bg1"/>
                </a:solidFill>
              </a:defRPr>
            </a:lvl3pPr>
            <a:lvl4pPr marL="534988" indent="-174625">
              <a:defRPr sz="1400">
                <a:solidFill>
                  <a:schemeClr val="bg1"/>
                </a:solidFill>
              </a:defRPr>
            </a:lvl4pPr>
            <a:lvl5pPr marL="720725" indent="-185738">
              <a:defRPr sz="1400">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Textplatzhalter 10">
            <a:extLst>
              <a:ext uri="{FF2B5EF4-FFF2-40B4-BE49-F238E27FC236}">
                <a16:creationId xmlns:a16="http://schemas.microsoft.com/office/drawing/2014/main" id="{25525B87-3E90-F8C4-3465-3D11874B208A}"/>
              </a:ext>
            </a:extLst>
          </p:cNvPr>
          <p:cNvSpPr>
            <a:spLocks noGrp="1"/>
          </p:cNvSpPr>
          <p:nvPr>
            <p:ph type="body" sz="quarter" idx="19"/>
          </p:nvPr>
        </p:nvSpPr>
        <p:spPr>
          <a:xfrm>
            <a:off x="8078196" y="2152651"/>
            <a:ext cx="3557993" cy="4084662"/>
          </a:xfrm>
          <a:solidFill>
            <a:schemeClr val="accent1"/>
          </a:solidFill>
        </p:spPr>
        <p:txBody>
          <a:bodyPr lIns="72000" tIns="72000" rIns="72000" bIns="72000"/>
          <a:lstStyle>
            <a:lvl1pPr>
              <a:defRPr sz="1400">
                <a:solidFill>
                  <a:schemeClr val="bg1"/>
                </a:solidFill>
              </a:defRPr>
            </a:lvl1pPr>
            <a:lvl2pPr marL="176213" indent="-176213">
              <a:buClr>
                <a:schemeClr val="bg1"/>
              </a:buClr>
              <a:defRPr sz="1400">
                <a:solidFill>
                  <a:schemeClr val="bg1"/>
                </a:solidFill>
              </a:defRPr>
            </a:lvl2pPr>
            <a:lvl3pPr marL="360363" indent="-185738">
              <a:buClr>
                <a:schemeClr val="bg1"/>
              </a:buClr>
              <a:defRPr sz="1400">
                <a:solidFill>
                  <a:schemeClr val="bg1"/>
                </a:solidFill>
              </a:defRPr>
            </a:lvl3pPr>
            <a:lvl4pPr marL="534988" indent="-174625">
              <a:buClr>
                <a:schemeClr val="bg1"/>
              </a:buClr>
              <a:defRPr sz="1400">
                <a:solidFill>
                  <a:schemeClr val="bg1"/>
                </a:solidFill>
              </a:defRPr>
            </a:lvl4pPr>
            <a:lvl5pPr marL="720725" indent="-185738">
              <a:buClr>
                <a:schemeClr val="bg1"/>
              </a:buClr>
              <a:defRPr sz="1400">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24FFF30-CC14-6AEB-6430-3B976ABC66A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214738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ld groß links, Titel, Inhalt">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0E1CFB2B-BD3D-0EEE-27D2-904FA6DFEA51}"/>
              </a:ext>
            </a:extLst>
          </p:cNvPr>
          <p:cNvSpPr/>
          <p:nvPr userDrawn="1"/>
        </p:nvSpPr>
        <p:spPr>
          <a:xfrm rot="2716690">
            <a:off x="11648870" y="170994"/>
            <a:ext cx="584977" cy="1284825"/>
          </a:xfrm>
          <a:custGeom>
            <a:avLst/>
            <a:gdLst>
              <a:gd name="connsiteX0" fmla="*/ 0 w 3013363"/>
              <a:gd name="connsiteY0" fmla="*/ 0 h 6618461"/>
              <a:gd name="connsiteX1" fmla="*/ 3013363 w 3013363"/>
              <a:gd name="connsiteY1" fmla="*/ 2984245 h 6618461"/>
              <a:gd name="connsiteX2" fmla="*/ 3013363 w 3013363"/>
              <a:gd name="connsiteY2" fmla="*/ 5111779 h 6618461"/>
              <a:gd name="connsiteX3" fmla="*/ 1506681 w 3013363"/>
              <a:gd name="connsiteY3" fmla="*/ 6618461 h 6618461"/>
              <a:gd name="connsiteX4" fmla="*/ 1506682 w 3013363"/>
              <a:gd name="connsiteY4" fmla="*/ 6618460 h 6618461"/>
              <a:gd name="connsiteX5" fmla="*/ 0 w 3013363"/>
              <a:gd name="connsiteY5" fmla="*/ 5111778 h 661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3363" h="6618461">
                <a:moveTo>
                  <a:pt x="0" y="0"/>
                </a:moveTo>
                <a:lnTo>
                  <a:pt x="3013363" y="2984245"/>
                </a:lnTo>
                <a:lnTo>
                  <a:pt x="3013363" y="5111779"/>
                </a:lnTo>
                <a:cubicBezTo>
                  <a:pt x="3013363" y="5943896"/>
                  <a:pt x="2338798" y="6618461"/>
                  <a:pt x="1506681" y="6618461"/>
                </a:cubicBezTo>
                <a:lnTo>
                  <a:pt x="1506682" y="6618460"/>
                </a:lnTo>
                <a:cubicBezTo>
                  <a:pt x="674565" y="6618460"/>
                  <a:pt x="0" y="5943895"/>
                  <a:pt x="0" y="5111778"/>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72" name="Bildplatzhalter 71">
            <a:extLst>
              <a:ext uri="{FF2B5EF4-FFF2-40B4-BE49-F238E27FC236}">
                <a16:creationId xmlns:a16="http://schemas.microsoft.com/office/drawing/2014/main" id="{5CA9D90A-271E-F671-BEDB-49EFD82FC312}"/>
              </a:ext>
            </a:extLst>
          </p:cNvPr>
          <p:cNvSpPr>
            <a:spLocks noGrp="1"/>
          </p:cNvSpPr>
          <p:nvPr>
            <p:ph type="pic" sz="quarter" idx="14"/>
          </p:nvPr>
        </p:nvSpPr>
        <p:spPr>
          <a:xfrm>
            <a:off x="0" y="2"/>
            <a:ext cx="5681481" cy="6237310"/>
          </a:xfrm>
          <a:solidFill>
            <a:srgbClr val="D9E5EC"/>
          </a:solidFill>
          <a:ln>
            <a:noFill/>
          </a:ln>
        </p:spPr>
        <p:txBody>
          <a:bodyPr/>
          <a:lstStyle/>
          <a:p>
            <a:endParaRPr lang="de-DE"/>
          </a:p>
        </p:txBody>
      </p:sp>
      <p:sp>
        <p:nvSpPr>
          <p:cNvPr id="3" name="Datumsplatzhalter 2"/>
          <p:cNvSpPr>
            <a:spLocks noGrp="1"/>
          </p:cNvSpPr>
          <p:nvPr>
            <p:ph type="dt" sz="half" idx="10"/>
          </p:nvPr>
        </p:nvSpPr>
        <p:spPr/>
        <p:txBody>
          <a:bodyPr/>
          <a:lstStyle/>
          <a:p>
            <a:fld id="{80718FBD-857C-4BB4-9B72-94E755D98AD7}"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90" name="Inhaltsplatzhalter 89">
            <a:extLst>
              <a:ext uri="{FF2B5EF4-FFF2-40B4-BE49-F238E27FC236}">
                <a16:creationId xmlns:a16="http://schemas.microsoft.com/office/drawing/2014/main" id="{F96F5065-E6EE-39B0-1322-5A7AB1EF3414}"/>
              </a:ext>
            </a:extLst>
          </p:cNvPr>
          <p:cNvSpPr>
            <a:spLocks noGrp="1"/>
          </p:cNvSpPr>
          <p:nvPr>
            <p:ph sz="quarter" idx="15"/>
          </p:nvPr>
        </p:nvSpPr>
        <p:spPr>
          <a:xfrm>
            <a:off x="6105525" y="1556792"/>
            <a:ext cx="5530662" cy="46805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A925B63-405C-B746-F3E0-0199BB8F7C4C}"/>
              </a:ext>
            </a:extLst>
          </p:cNvPr>
          <p:cNvSpPr>
            <a:spLocks noGrp="1"/>
          </p:cNvSpPr>
          <p:nvPr>
            <p:ph type="title"/>
          </p:nvPr>
        </p:nvSpPr>
        <p:spPr>
          <a:xfrm>
            <a:off x="6105524" y="404547"/>
            <a:ext cx="5530663" cy="430887"/>
          </a:xfrm>
        </p:spPr>
        <p:txBody>
          <a:bodyPr/>
          <a:lstStyle/>
          <a:p>
            <a:r>
              <a:rPr lang="de-DE"/>
              <a:t>Mastertitelformat bearbeiten</a:t>
            </a:r>
          </a:p>
        </p:txBody>
      </p:sp>
    </p:spTree>
    <p:extLst>
      <p:ext uri="{BB962C8B-B14F-4D97-AF65-F5344CB8AC3E}">
        <p14:creationId xmlns:p14="http://schemas.microsoft.com/office/powerpoint/2010/main" val="3653423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Inhalt, Bild groß rechts">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479362D6-5856-D353-60E6-B6F93FB22023}"/>
              </a:ext>
            </a:extLst>
          </p:cNvPr>
          <p:cNvSpPr/>
          <p:nvPr userDrawn="1"/>
        </p:nvSpPr>
        <p:spPr>
          <a:xfrm rot="18883310" flipH="1">
            <a:off x="-64329" y="170994"/>
            <a:ext cx="584977" cy="1284825"/>
          </a:xfrm>
          <a:custGeom>
            <a:avLst/>
            <a:gdLst>
              <a:gd name="connsiteX0" fmla="*/ 0 w 3013363"/>
              <a:gd name="connsiteY0" fmla="*/ 0 h 6618461"/>
              <a:gd name="connsiteX1" fmla="*/ 3013363 w 3013363"/>
              <a:gd name="connsiteY1" fmla="*/ 2984245 h 6618461"/>
              <a:gd name="connsiteX2" fmla="*/ 3013363 w 3013363"/>
              <a:gd name="connsiteY2" fmla="*/ 5111779 h 6618461"/>
              <a:gd name="connsiteX3" fmla="*/ 1506681 w 3013363"/>
              <a:gd name="connsiteY3" fmla="*/ 6618461 h 6618461"/>
              <a:gd name="connsiteX4" fmla="*/ 1506682 w 3013363"/>
              <a:gd name="connsiteY4" fmla="*/ 6618460 h 6618461"/>
              <a:gd name="connsiteX5" fmla="*/ 0 w 3013363"/>
              <a:gd name="connsiteY5" fmla="*/ 5111778 h 661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3363" h="6618461">
                <a:moveTo>
                  <a:pt x="0" y="0"/>
                </a:moveTo>
                <a:lnTo>
                  <a:pt x="3013363" y="2984245"/>
                </a:lnTo>
                <a:lnTo>
                  <a:pt x="3013363" y="5111779"/>
                </a:lnTo>
                <a:cubicBezTo>
                  <a:pt x="3013363" y="5943896"/>
                  <a:pt x="2338798" y="6618461"/>
                  <a:pt x="1506681" y="6618461"/>
                </a:cubicBezTo>
                <a:lnTo>
                  <a:pt x="1506682" y="6618460"/>
                </a:lnTo>
                <a:cubicBezTo>
                  <a:pt x="674565" y="6618460"/>
                  <a:pt x="0" y="5943895"/>
                  <a:pt x="0" y="5111778"/>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72" name="Bildplatzhalter 71">
            <a:extLst>
              <a:ext uri="{FF2B5EF4-FFF2-40B4-BE49-F238E27FC236}">
                <a16:creationId xmlns:a16="http://schemas.microsoft.com/office/drawing/2014/main" id="{5CA9D90A-271E-F671-BEDB-49EFD82FC312}"/>
              </a:ext>
            </a:extLst>
          </p:cNvPr>
          <p:cNvSpPr>
            <a:spLocks noGrp="1"/>
          </p:cNvSpPr>
          <p:nvPr>
            <p:ph type="pic" sz="quarter" idx="14"/>
          </p:nvPr>
        </p:nvSpPr>
        <p:spPr>
          <a:xfrm>
            <a:off x="6510519" y="1"/>
            <a:ext cx="5681481" cy="6237312"/>
          </a:xfrm>
          <a:solidFill>
            <a:srgbClr val="D9E5EC"/>
          </a:solidFill>
        </p:spPr>
        <p:txBody>
          <a:bodyPr/>
          <a:lstStyle/>
          <a:p>
            <a:endParaRPr lang="de-DE"/>
          </a:p>
        </p:txBody>
      </p:sp>
      <p:sp>
        <p:nvSpPr>
          <p:cNvPr id="3" name="Datumsplatzhalter 2"/>
          <p:cNvSpPr>
            <a:spLocks noGrp="1"/>
          </p:cNvSpPr>
          <p:nvPr>
            <p:ph type="dt" sz="half" idx="10"/>
          </p:nvPr>
        </p:nvSpPr>
        <p:spPr/>
        <p:txBody>
          <a:bodyPr/>
          <a:lstStyle/>
          <a:p>
            <a:fld id="{22739F0D-F2CC-4789-ADF1-7A62832D7C69}"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90" name="Inhaltsplatzhalter 89">
            <a:extLst>
              <a:ext uri="{FF2B5EF4-FFF2-40B4-BE49-F238E27FC236}">
                <a16:creationId xmlns:a16="http://schemas.microsoft.com/office/drawing/2014/main" id="{F96F5065-E6EE-39B0-1322-5A7AB1EF3414}"/>
              </a:ext>
            </a:extLst>
          </p:cNvPr>
          <p:cNvSpPr>
            <a:spLocks noGrp="1"/>
          </p:cNvSpPr>
          <p:nvPr>
            <p:ph sz="quarter" idx="15"/>
          </p:nvPr>
        </p:nvSpPr>
        <p:spPr>
          <a:xfrm>
            <a:off x="555812" y="1556792"/>
            <a:ext cx="5530044" cy="46805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6937CFC4-2562-3D2D-E9DE-4D447FBF1D11}"/>
              </a:ext>
            </a:extLst>
          </p:cNvPr>
          <p:cNvSpPr>
            <a:spLocks noGrp="1"/>
          </p:cNvSpPr>
          <p:nvPr>
            <p:ph type="title"/>
          </p:nvPr>
        </p:nvSpPr>
        <p:spPr>
          <a:xfrm>
            <a:off x="555812" y="404547"/>
            <a:ext cx="5530044" cy="430887"/>
          </a:xfrm>
        </p:spPr>
        <p:txBody>
          <a:bodyPr/>
          <a:lstStyle/>
          <a:p>
            <a:r>
              <a:rPr lang="de-DE"/>
              <a:t>Mastertitelformat bearbeiten</a:t>
            </a:r>
          </a:p>
        </p:txBody>
      </p:sp>
    </p:spTree>
    <p:extLst>
      <p:ext uri="{BB962C8B-B14F-4D97-AF65-F5344CB8AC3E}">
        <p14:creationId xmlns:p14="http://schemas.microsoft.com/office/powerpoint/2010/main" val="13852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2 (weiß) mit Copyright-Hinweis">
    <p:bg>
      <p:bgPr>
        <a:solidFill>
          <a:schemeClr val="bg1"/>
        </a:solidFill>
        <a:effectLst/>
      </p:bgPr>
    </p:bg>
    <p:spTree>
      <p:nvGrpSpPr>
        <p:cNvPr id="1" name=""/>
        <p:cNvGrpSpPr/>
        <p:nvPr/>
      </p:nvGrpSpPr>
      <p:grpSpPr>
        <a:xfrm>
          <a:off x="0" y="0"/>
          <a:ext cx="0" cy="0"/>
          <a:chOff x="0" y="0"/>
          <a:chExt cx="0" cy="0"/>
        </a:xfrm>
      </p:grpSpPr>
      <p:sp>
        <p:nvSpPr>
          <p:cNvPr id="135" name="Freihandform: Form 134">
            <a:extLst>
              <a:ext uri="{FF2B5EF4-FFF2-40B4-BE49-F238E27FC236}">
                <a16:creationId xmlns:a16="http://schemas.microsoft.com/office/drawing/2014/main" id="{A4425083-0611-5E67-CA1C-65142A2EFFD0}"/>
              </a:ext>
            </a:extLst>
          </p:cNvPr>
          <p:cNvSpPr/>
          <p:nvPr userDrawn="1"/>
        </p:nvSpPr>
        <p:spPr>
          <a:xfrm>
            <a:off x="1" y="2029438"/>
            <a:ext cx="5003457" cy="4828563"/>
          </a:xfrm>
          <a:custGeom>
            <a:avLst/>
            <a:gdLst>
              <a:gd name="connsiteX0" fmla="*/ 1975565 w 5003457"/>
              <a:gd name="connsiteY0" fmla="*/ 0 h 4828563"/>
              <a:gd name="connsiteX1" fmla="*/ 5003457 w 5003457"/>
              <a:gd name="connsiteY1" fmla="*/ 3027892 h 4828563"/>
              <a:gd name="connsiteX2" fmla="*/ 4486341 w 5003457"/>
              <a:gd name="connsiteY2" fmla="*/ 4720816 h 4828563"/>
              <a:gd name="connsiteX3" fmla="*/ 4405769 w 5003457"/>
              <a:gd name="connsiteY3" fmla="*/ 4828563 h 4828563"/>
              <a:gd name="connsiteX4" fmla="*/ 0 w 5003457"/>
              <a:gd name="connsiteY4" fmla="*/ 4828563 h 4828563"/>
              <a:gd name="connsiteX5" fmla="*/ 0 w 5003457"/>
              <a:gd name="connsiteY5" fmla="*/ 736452 h 4828563"/>
              <a:gd name="connsiteX6" fmla="*/ 49544 w 5003457"/>
              <a:gd name="connsiteY6" fmla="*/ 691423 h 4828563"/>
              <a:gd name="connsiteX7" fmla="*/ 1975565 w 5003457"/>
              <a:gd name="connsiteY7" fmla="*/ 0 h 482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3457" h="4828563">
                <a:moveTo>
                  <a:pt x="1975565" y="0"/>
                </a:moveTo>
                <a:cubicBezTo>
                  <a:pt x="3647824" y="0"/>
                  <a:pt x="5003457" y="1355633"/>
                  <a:pt x="5003457" y="3027892"/>
                </a:cubicBezTo>
                <a:cubicBezTo>
                  <a:pt x="5003457" y="3654989"/>
                  <a:pt x="4812821" y="4237561"/>
                  <a:pt x="4486341" y="4720816"/>
                </a:cubicBezTo>
                <a:lnTo>
                  <a:pt x="4405769" y="4828563"/>
                </a:lnTo>
                <a:lnTo>
                  <a:pt x="0" y="4828563"/>
                </a:lnTo>
                <a:lnTo>
                  <a:pt x="0" y="736452"/>
                </a:lnTo>
                <a:lnTo>
                  <a:pt x="49544" y="691423"/>
                </a:lnTo>
                <a:cubicBezTo>
                  <a:pt x="572943" y="259477"/>
                  <a:pt x="1243952" y="0"/>
                  <a:pt x="197556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de-DE"/>
          </a:p>
        </p:txBody>
      </p:sp>
      <p:sp>
        <p:nvSpPr>
          <p:cNvPr id="72" name="Ellipse 71">
            <a:extLst>
              <a:ext uri="{FF2B5EF4-FFF2-40B4-BE49-F238E27FC236}">
                <a16:creationId xmlns:a16="http://schemas.microsoft.com/office/drawing/2014/main" id="{14B01D6B-4011-D424-DA8F-F0764636E7A7}"/>
              </a:ext>
            </a:extLst>
          </p:cNvPr>
          <p:cNvSpPr/>
          <p:nvPr userDrawn="1"/>
        </p:nvSpPr>
        <p:spPr>
          <a:xfrm flipH="1">
            <a:off x="4988357" y="5619027"/>
            <a:ext cx="538480" cy="5388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abgerundete Ecken 7">
            <a:extLst>
              <a:ext uri="{FF2B5EF4-FFF2-40B4-BE49-F238E27FC236}">
                <a16:creationId xmlns:a16="http://schemas.microsoft.com/office/drawing/2014/main" id="{DC684AFE-A330-3430-C3ED-8018F253F040}"/>
              </a:ext>
            </a:extLst>
          </p:cNvPr>
          <p:cNvSpPr/>
          <p:nvPr userDrawn="1"/>
        </p:nvSpPr>
        <p:spPr>
          <a:xfrm rot="2700000">
            <a:off x="7179024" y="634975"/>
            <a:ext cx="248827" cy="1497543"/>
          </a:xfrm>
          <a:prstGeom prst="roundRect">
            <a:avLst>
              <a:gd name="adj" fmla="val 50000"/>
            </a:avLst>
          </a:prstGeom>
          <a:solidFill>
            <a:srgbClr val="009B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CA1DFAC8-C5A4-B06E-7BD4-BE9C9FAB8D4C}"/>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3C37D1B7-D479-0DBE-AA82-B22423F0103C}"/>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A5901167-CAC6-9D03-8AE7-5999927EC90C}"/>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7" name="Ellipse 16">
            <a:extLst>
              <a:ext uri="{FF2B5EF4-FFF2-40B4-BE49-F238E27FC236}">
                <a16:creationId xmlns:a16="http://schemas.microsoft.com/office/drawing/2014/main" id="{FC10EC3C-D6CA-83A4-85BF-4497ADFB5B9C}"/>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8" name="Ellipse 17">
            <a:extLst>
              <a:ext uri="{FF2B5EF4-FFF2-40B4-BE49-F238E27FC236}">
                <a16:creationId xmlns:a16="http://schemas.microsoft.com/office/drawing/2014/main" id="{258FC4E3-DE74-07CB-DF0D-EF432694E624}"/>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16E30654-24B6-177F-7209-61BD3EB35772}"/>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B9ED7A2C-D54F-3FB2-049E-E3FD698EAD40}"/>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A611EFC2-5F31-0856-CD9C-B48FFAFECB73}"/>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13085779-3A51-C94E-47DA-441AB3AC7993}"/>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36B8749C-61B3-F36B-2E83-93331DCFDB67}"/>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A3244CAD-B8EE-EAD5-94BB-4D6FF5C590B8}"/>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13D92B12-7E87-3B76-3E37-EF4A282AAB0B}"/>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62950CC9-D68B-DA60-A412-1DF551976EDF}"/>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F8F529F4-6542-0C16-79B5-4CD8699874E6}"/>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Ellipse 29">
            <a:extLst>
              <a:ext uri="{FF2B5EF4-FFF2-40B4-BE49-F238E27FC236}">
                <a16:creationId xmlns:a16="http://schemas.microsoft.com/office/drawing/2014/main" id="{F98EB9AA-D078-D410-AA55-6F32279720A6}"/>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 name="Ellipse 30">
            <a:extLst>
              <a:ext uri="{FF2B5EF4-FFF2-40B4-BE49-F238E27FC236}">
                <a16:creationId xmlns:a16="http://schemas.microsoft.com/office/drawing/2014/main" id="{936F7B60-6253-9263-A7C5-6C66103237C5}"/>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F869A46F-8B08-BA64-6452-64449336523A}"/>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 name="Ellipse 32">
            <a:extLst>
              <a:ext uri="{FF2B5EF4-FFF2-40B4-BE49-F238E27FC236}">
                <a16:creationId xmlns:a16="http://schemas.microsoft.com/office/drawing/2014/main" id="{6F96E166-71B5-FC27-D949-9DEF499CF05A}"/>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FF9F3CE7-4C71-6DF5-31F6-C175598A84E8}"/>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73847571-A004-B2ED-67FC-605A022D4F54}"/>
              </a:ext>
            </a:extLst>
          </p:cNvPr>
          <p:cNvSpPr/>
          <p:nvPr userDrawn="1"/>
        </p:nvSpPr>
        <p:spPr>
          <a:xfrm>
            <a:off x="443628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4B056F5E-8AC5-116A-362D-111EA3F8B1C7}"/>
              </a:ext>
            </a:extLst>
          </p:cNvPr>
          <p:cNvSpPr/>
          <p:nvPr userDrawn="1"/>
        </p:nvSpPr>
        <p:spPr>
          <a:xfrm>
            <a:off x="525759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FD51D38F-75D4-BFBC-36E1-FDE418774DEF}"/>
              </a:ext>
            </a:extLst>
          </p:cNvPr>
          <p:cNvSpPr/>
          <p:nvPr userDrawn="1"/>
        </p:nvSpPr>
        <p:spPr>
          <a:xfrm>
            <a:off x="607890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467F07C9-C199-ED6C-1E56-61EB80662424}"/>
              </a:ext>
            </a:extLst>
          </p:cNvPr>
          <p:cNvSpPr/>
          <p:nvPr userDrawn="1"/>
        </p:nvSpPr>
        <p:spPr>
          <a:xfrm>
            <a:off x="690021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6" name="Ellipse 45">
            <a:extLst>
              <a:ext uri="{FF2B5EF4-FFF2-40B4-BE49-F238E27FC236}">
                <a16:creationId xmlns:a16="http://schemas.microsoft.com/office/drawing/2014/main" id="{2D3F398D-F048-ACD2-36C0-83569756199B}"/>
              </a:ext>
            </a:extLst>
          </p:cNvPr>
          <p:cNvSpPr/>
          <p:nvPr userDrawn="1"/>
        </p:nvSpPr>
        <p:spPr>
          <a:xfrm>
            <a:off x="772152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FFC68FD8-FB3D-68E6-FBD8-D91466E35733}"/>
              </a:ext>
            </a:extLst>
          </p:cNvPr>
          <p:cNvSpPr/>
          <p:nvPr userDrawn="1"/>
        </p:nvSpPr>
        <p:spPr>
          <a:xfrm>
            <a:off x="854283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8" name="Ellipse 47">
            <a:extLst>
              <a:ext uri="{FF2B5EF4-FFF2-40B4-BE49-F238E27FC236}">
                <a16:creationId xmlns:a16="http://schemas.microsoft.com/office/drawing/2014/main" id="{0F0114EE-9B04-2C89-D578-F70B8E12FB42}"/>
              </a:ext>
            </a:extLst>
          </p:cNvPr>
          <p:cNvSpPr/>
          <p:nvPr userDrawn="1"/>
        </p:nvSpPr>
        <p:spPr>
          <a:xfrm>
            <a:off x="93641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9" name="Ellipse 48">
            <a:extLst>
              <a:ext uri="{FF2B5EF4-FFF2-40B4-BE49-F238E27FC236}">
                <a16:creationId xmlns:a16="http://schemas.microsoft.com/office/drawing/2014/main" id="{012C2392-5012-37FF-0A95-8A1C8F5A2404}"/>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0" name="Ellipse 49">
            <a:extLst>
              <a:ext uri="{FF2B5EF4-FFF2-40B4-BE49-F238E27FC236}">
                <a16:creationId xmlns:a16="http://schemas.microsoft.com/office/drawing/2014/main" id="{2FDF3128-9738-DF9D-B96A-2881AAAFA2EB}"/>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8" name="Ellipse 137">
            <a:extLst>
              <a:ext uri="{FF2B5EF4-FFF2-40B4-BE49-F238E27FC236}">
                <a16:creationId xmlns:a16="http://schemas.microsoft.com/office/drawing/2014/main" id="{A48BE3CD-C2D3-0CDA-E2EF-0B58BEBEBC51}"/>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9" name="Ellipse 138">
            <a:extLst>
              <a:ext uri="{FF2B5EF4-FFF2-40B4-BE49-F238E27FC236}">
                <a16:creationId xmlns:a16="http://schemas.microsoft.com/office/drawing/2014/main" id="{62428859-A61F-3A97-95EC-E7ADDC15552E}"/>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0" name="Ellipse 139">
            <a:extLst>
              <a:ext uri="{FF2B5EF4-FFF2-40B4-BE49-F238E27FC236}">
                <a16:creationId xmlns:a16="http://schemas.microsoft.com/office/drawing/2014/main" id="{AEA7A915-64F4-F802-0710-52F3DD3755DF}"/>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1" name="Ellipse 140">
            <a:extLst>
              <a:ext uri="{FF2B5EF4-FFF2-40B4-BE49-F238E27FC236}">
                <a16:creationId xmlns:a16="http://schemas.microsoft.com/office/drawing/2014/main" id="{C37DD0F5-D901-8113-F1B9-4140F02EA9D8}"/>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2" name="Ellipse 141">
            <a:extLst>
              <a:ext uri="{FF2B5EF4-FFF2-40B4-BE49-F238E27FC236}">
                <a16:creationId xmlns:a16="http://schemas.microsoft.com/office/drawing/2014/main" id="{60A51D7E-42AD-8872-2FB2-2C71A71B17F8}"/>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3" name="Ellipse 142">
            <a:extLst>
              <a:ext uri="{FF2B5EF4-FFF2-40B4-BE49-F238E27FC236}">
                <a16:creationId xmlns:a16="http://schemas.microsoft.com/office/drawing/2014/main" id="{B674A964-9856-F44C-C44D-0616E8F8EA74}"/>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4" name="Ellipse 143">
            <a:extLst>
              <a:ext uri="{FF2B5EF4-FFF2-40B4-BE49-F238E27FC236}">
                <a16:creationId xmlns:a16="http://schemas.microsoft.com/office/drawing/2014/main" id="{65E9F356-A9B2-8BE7-06D2-B0B74F02BEC3}"/>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5" name="Ellipse 144">
            <a:extLst>
              <a:ext uri="{FF2B5EF4-FFF2-40B4-BE49-F238E27FC236}">
                <a16:creationId xmlns:a16="http://schemas.microsoft.com/office/drawing/2014/main" id="{5CE961E3-99D5-6C9E-A515-FAFCA5FA52A2}"/>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2" name="Ellipse 151">
            <a:extLst>
              <a:ext uri="{FF2B5EF4-FFF2-40B4-BE49-F238E27FC236}">
                <a16:creationId xmlns:a16="http://schemas.microsoft.com/office/drawing/2014/main" id="{F1C1BB15-5246-2665-2CD1-C94218ED0346}"/>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3" name="Ellipse 152">
            <a:extLst>
              <a:ext uri="{FF2B5EF4-FFF2-40B4-BE49-F238E27FC236}">
                <a16:creationId xmlns:a16="http://schemas.microsoft.com/office/drawing/2014/main" id="{CEFE53E8-1FA0-B29C-CC44-99C7D97A735D}"/>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4" name="Ellipse 153">
            <a:extLst>
              <a:ext uri="{FF2B5EF4-FFF2-40B4-BE49-F238E27FC236}">
                <a16:creationId xmlns:a16="http://schemas.microsoft.com/office/drawing/2014/main" id="{3517551D-F365-7AA0-C08A-0CF87A545F0B}"/>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5" name="Ellipse 154">
            <a:extLst>
              <a:ext uri="{FF2B5EF4-FFF2-40B4-BE49-F238E27FC236}">
                <a16:creationId xmlns:a16="http://schemas.microsoft.com/office/drawing/2014/main" id="{F59AB98B-DE26-70D1-C7F3-53C7FDA8DE58}"/>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6" name="Ellipse 155">
            <a:extLst>
              <a:ext uri="{FF2B5EF4-FFF2-40B4-BE49-F238E27FC236}">
                <a16:creationId xmlns:a16="http://schemas.microsoft.com/office/drawing/2014/main" id="{2CABD0D8-3D3A-4A71-9A6B-A551DF830376}"/>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7" name="Ellipse 156">
            <a:extLst>
              <a:ext uri="{FF2B5EF4-FFF2-40B4-BE49-F238E27FC236}">
                <a16:creationId xmlns:a16="http://schemas.microsoft.com/office/drawing/2014/main" id="{1F3A887A-3A26-A6A2-69E7-A0396D75A572}"/>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8" name="Ellipse 157">
            <a:extLst>
              <a:ext uri="{FF2B5EF4-FFF2-40B4-BE49-F238E27FC236}">
                <a16:creationId xmlns:a16="http://schemas.microsoft.com/office/drawing/2014/main" id="{77BD1F12-B5D0-E578-4795-8CB6C61A7035}"/>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 name="Titel 1"/>
          <p:cNvSpPr>
            <a:spLocks noGrp="1"/>
          </p:cNvSpPr>
          <p:nvPr userDrawn="1">
            <p:ph type="ctrTitle" hasCustomPrompt="1"/>
          </p:nvPr>
        </p:nvSpPr>
        <p:spPr>
          <a:xfrm>
            <a:off x="1055440" y="3102759"/>
            <a:ext cx="10081120" cy="461665"/>
          </a:xfrm>
        </p:spPr>
        <p:txBody>
          <a:bodyPr wrap="square" anchor="b" anchorCtr="0">
            <a:spAutoFit/>
          </a:bodyPr>
          <a:lstStyle>
            <a:lvl1pPr algn="l">
              <a:spcBef>
                <a:spcPts val="0"/>
              </a:spcBef>
              <a:defRPr sz="3000">
                <a:solidFill>
                  <a:schemeClr val="tx1"/>
                </a:solidFill>
              </a:defRPr>
            </a:lvl1pPr>
          </a:lstStyle>
          <a:p>
            <a:r>
              <a:rPr lang="de-DE"/>
              <a:t>Titelmasterformat durch Klicken bearbeiten</a:t>
            </a:r>
          </a:p>
        </p:txBody>
      </p:sp>
      <p:sp>
        <p:nvSpPr>
          <p:cNvPr id="3" name="Untertitel 2"/>
          <p:cNvSpPr>
            <a:spLocks noGrp="1"/>
          </p:cNvSpPr>
          <p:nvPr userDrawn="1">
            <p:ph type="subTitle" idx="1" hasCustomPrompt="1"/>
          </p:nvPr>
        </p:nvSpPr>
        <p:spPr>
          <a:xfrm>
            <a:off x="1055440" y="3650503"/>
            <a:ext cx="10081120" cy="276999"/>
          </a:xfrm>
        </p:spPr>
        <p:txBody>
          <a:bodyPr wrap="square" anchor="t" anchorCtr="0">
            <a:sp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Textfeld 3">
            <a:extLst>
              <a:ext uri="{FF2B5EF4-FFF2-40B4-BE49-F238E27FC236}">
                <a16:creationId xmlns:a16="http://schemas.microsoft.com/office/drawing/2014/main" id="{AFD4A151-EEE3-EE6E-76D6-A844D605FF81}"/>
              </a:ext>
            </a:extLst>
          </p:cNvPr>
          <p:cNvSpPr txBox="1"/>
          <p:nvPr userDrawn="1"/>
        </p:nvSpPr>
        <p:spPr>
          <a:xfrm>
            <a:off x="1168141" y="6244722"/>
            <a:ext cx="9855719" cy="246221"/>
          </a:xfrm>
          <a:prstGeom prst="rect">
            <a:avLst/>
          </a:prstGeom>
          <a:noFill/>
        </p:spPr>
        <p:txBody>
          <a:bodyPr wrap="square" lIns="0" tIns="0" rIns="0" bIns="0" rtlCol="0">
            <a:spAutoFit/>
          </a:bodyPr>
          <a:lstStyle/>
          <a:p>
            <a:pPr algn="l"/>
            <a:r>
              <a:rPr lang="de-DE" sz="800" i="1" noProof="1"/>
              <a:t>Foliensatz darf nicht publiziert / weitergegeben werden. Der vorliegende Foliensatz ist ausschließlich für den vorlesungsinternen Gebrauch im Rahmen der Vorlesung an der Hochschule Konstanz bestimmt. </a:t>
            </a:r>
            <a:br>
              <a:rPr lang="de-DE" sz="800" i="1" noProof="1"/>
            </a:br>
            <a:r>
              <a:rPr lang="de-DE" sz="800" i="1" noProof="1"/>
              <a:t>Die Weitergabe an Dritte sowie Veröffentlichungen (insbesondere das Hochladen ins Internet, Veröffentlichung auf Social Media oder Videoplattformen) sind aus urheberrechtlichen Gründen nicht gestattet.</a:t>
            </a:r>
          </a:p>
        </p:txBody>
      </p:sp>
      <p:pic>
        <p:nvPicPr>
          <p:cNvPr id="53" name="Grafik 52">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54" name="Grafik 53">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Tree>
    <p:extLst>
      <p:ext uri="{BB962C8B-B14F-4D97-AF65-F5344CB8AC3E}">
        <p14:creationId xmlns:p14="http://schemas.microsoft.com/office/powerpoint/2010/main" val="2456047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Bild vollflächig">
    <p:spTree>
      <p:nvGrpSpPr>
        <p:cNvPr id="1" name=""/>
        <p:cNvGrpSpPr/>
        <p:nvPr/>
      </p:nvGrpSpPr>
      <p:grpSpPr>
        <a:xfrm>
          <a:off x="0" y="0"/>
          <a:ext cx="0" cy="0"/>
          <a:chOff x="0" y="0"/>
          <a:chExt cx="0" cy="0"/>
        </a:xfrm>
      </p:grpSpPr>
      <p:sp>
        <p:nvSpPr>
          <p:cNvPr id="72" name="Bildplatzhalter 71">
            <a:extLst>
              <a:ext uri="{FF2B5EF4-FFF2-40B4-BE49-F238E27FC236}">
                <a16:creationId xmlns:a16="http://schemas.microsoft.com/office/drawing/2014/main" id="{5CA9D90A-271E-F671-BEDB-49EFD82FC312}"/>
              </a:ext>
            </a:extLst>
          </p:cNvPr>
          <p:cNvSpPr>
            <a:spLocks noGrp="1"/>
          </p:cNvSpPr>
          <p:nvPr>
            <p:ph type="pic" sz="quarter" idx="14"/>
          </p:nvPr>
        </p:nvSpPr>
        <p:spPr>
          <a:xfrm>
            <a:off x="1" y="1"/>
            <a:ext cx="12192000" cy="6237312"/>
          </a:xfrm>
          <a:solidFill>
            <a:srgbClr val="D9E5EC"/>
          </a:solidFill>
        </p:spPr>
        <p:txBody>
          <a:bodyPr/>
          <a:lstStyle/>
          <a:p>
            <a:endParaRPr lang="de-DE"/>
          </a:p>
        </p:txBody>
      </p:sp>
      <p:sp>
        <p:nvSpPr>
          <p:cNvPr id="3" name="Datumsplatzhalter 2"/>
          <p:cNvSpPr>
            <a:spLocks noGrp="1"/>
          </p:cNvSpPr>
          <p:nvPr>
            <p:ph type="dt" sz="half" idx="10"/>
          </p:nvPr>
        </p:nvSpPr>
        <p:spPr/>
        <p:txBody>
          <a:bodyPr/>
          <a:lstStyle/>
          <a:p>
            <a:fld id="{683EA91A-1D36-4C58-ADFD-F4459E6D016B}"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6" name="Titel 5">
            <a:extLst>
              <a:ext uri="{FF2B5EF4-FFF2-40B4-BE49-F238E27FC236}">
                <a16:creationId xmlns:a16="http://schemas.microsoft.com/office/drawing/2014/main" id="{EC2809C3-5D1B-B83A-D2CE-031C076BED54}"/>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29497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Bild links, Text 02">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0B8E61B-4EF7-4A50-A462-AF6D21E42A01}"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55811" y="1556792"/>
            <a:ext cx="5732537" cy="4680520"/>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6443953" y="1557338"/>
            <a:ext cx="5192235" cy="46799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D3590EA6-0903-2463-E329-7B678F20266E}"/>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827953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Text, Bild rechts 02">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9137B5D9-5202-DC8B-4647-878D1D9C84A4}"/>
              </a:ext>
            </a:extLst>
          </p:cNvPr>
          <p:cNvSpPr/>
          <p:nvPr userDrawn="1"/>
        </p:nvSpPr>
        <p:spPr>
          <a:xfrm rot="18883310" flipH="1">
            <a:off x="-64329" y="170994"/>
            <a:ext cx="584977" cy="1284825"/>
          </a:xfrm>
          <a:custGeom>
            <a:avLst/>
            <a:gdLst>
              <a:gd name="connsiteX0" fmla="*/ 0 w 3013363"/>
              <a:gd name="connsiteY0" fmla="*/ 0 h 6618461"/>
              <a:gd name="connsiteX1" fmla="*/ 3013363 w 3013363"/>
              <a:gd name="connsiteY1" fmla="*/ 2984245 h 6618461"/>
              <a:gd name="connsiteX2" fmla="*/ 3013363 w 3013363"/>
              <a:gd name="connsiteY2" fmla="*/ 5111779 h 6618461"/>
              <a:gd name="connsiteX3" fmla="*/ 1506681 w 3013363"/>
              <a:gd name="connsiteY3" fmla="*/ 6618461 h 6618461"/>
              <a:gd name="connsiteX4" fmla="*/ 1506682 w 3013363"/>
              <a:gd name="connsiteY4" fmla="*/ 6618460 h 6618461"/>
              <a:gd name="connsiteX5" fmla="*/ 0 w 3013363"/>
              <a:gd name="connsiteY5" fmla="*/ 5111778 h 661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3363" h="6618461">
                <a:moveTo>
                  <a:pt x="0" y="0"/>
                </a:moveTo>
                <a:lnTo>
                  <a:pt x="3013363" y="2984245"/>
                </a:lnTo>
                <a:lnTo>
                  <a:pt x="3013363" y="5111779"/>
                </a:lnTo>
                <a:cubicBezTo>
                  <a:pt x="3013363" y="5943896"/>
                  <a:pt x="2338798" y="6618461"/>
                  <a:pt x="1506681" y="6618461"/>
                </a:cubicBezTo>
                <a:lnTo>
                  <a:pt x="1506682" y="6618460"/>
                </a:lnTo>
                <a:cubicBezTo>
                  <a:pt x="674565" y="6618460"/>
                  <a:pt x="0" y="5943895"/>
                  <a:pt x="0" y="5111778"/>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3" name="Datumsplatzhalter 2"/>
          <p:cNvSpPr>
            <a:spLocks noGrp="1"/>
          </p:cNvSpPr>
          <p:nvPr>
            <p:ph type="dt" sz="half" idx="10"/>
          </p:nvPr>
        </p:nvSpPr>
        <p:spPr/>
        <p:txBody>
          <a:bodyPr/>
          <a:lstStyle/>
          <a:p>
            <a:fld id="{D2BEEA76-FBA1-40E3-A7DE-08D9D03AD4A2}"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903652" y="1556792"/>
            <a:ext cx="5732536" cy="4680520"/>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555812" y="1557338"/>
            <a:ext cx="5191616" cy="46799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itel 6">
            <a:extLst>
              <a:ext uri="{FF2B5EF4-FFF2-40B4-BE49-F238E27FC236}">
                <a16:creationId xmlns:a16="http://schemas.microsoft.com/office/drawing/2014/main" id="{9A097187-8762-DFFE-AA53-07F72A60FA5A}"/>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96437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Vergleich zwei Bilder / Texte">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6F03599-D2D8-4C1B-843C-D770783C6939}"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55813" y="1556792"/>
            <a:ext cx="5462076" cy="2208626"/>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555812" y="3925577"/>
            <a:ext cx="5462076"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Bildplatzhalter 71">
            <a:extLst>
              <a:ext uri="{FF2B5EF4-FFF2-40B4-BE49-F238E27FC236}">
                <a16:creationId xmlns:a16="http://schemas.microsoft.com/office/drawing/2014/main" id="{8EBE02C2-14DB-61AF-D632-9362171C9399}"/>
              </a:ext>
            </a:extLst>
          </p:cNvPr>
          <p:cNvSpPr>
            <a:spLocks noGrp="1"/>
          </p:cNvSpPr>
          <p:nvPr>
            <p:ph type="pic" sz="quarter" idx="17"/>
          </p:nvPr>
        </p:nvSpPr>
        <p:spPr>
          <a:xfrm>
            <a:off x="6174113" y="1556792"/>
            <a:ext cx="5462075" cy="2208626"/>
          </a:xfrm>
          <a:solidFill>
            <a:srgbClr val="D9E5EC"/>
          </a:solidFill>
          <a:ln>
            <a:noFill/>
          </a:ln>
        </p:spPr>
        <p:txBody>
          <a:bodyPr/>
          <a:lstStyle>
            <a:lvl1pPr>
              <a:defRPr sz="800"/>
            </a:lvl1pPr>
          </a:lstStyle>
          <a:p>
            <a:endParaRPr lang="de-DE"/>
          </a:p>
        </p:txBody>
      </p:sp>
      <p:sp>
        <p:nvSpPr>
          <p:cNvPr id="19" name="Textplatzhalter 16">
            <a:extLst>
              <a:ext uri="{FF2B5EF4-FFF2-40B4-BE49-F238E27FC236}">
                <a16:creationId xmlns:a16="http://schemas.microsoft.com/office/drawing/2014/main" id="{12C7DA4D-924B-9265-0FE9-BD952BAA6A94}"/>
              </a:ext>
            </a:extLst>
          </p:cNvPr>
          <p:cNvSpPr>
            <a:spLocks noGrp="1"/>
          </p:cNvSpPr>
          <p:nvPr>
            <p:ph type="body" sz="quarter" idx="18"/>
          </p:nvPr>
        </p:nvSpPr>
        <p:spPr>
          <a:xfrm>
            <a:off x="6174112" y="3925577"/>
            <a:ext cx="5462075"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a:extLst>
              <a:ext uri="{FF2B5EF4-FFF2-40B4-BE49-F238E27FC236}">
                <a16:creationId xmlns:a16="http://schemas.microsoft.com/office/drawing/2014/main" id="{4FCF8F7F-7C02-3544-251A-E8339D881631}"/>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230623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Vergleich drei Bilder / Texte">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B4C9312-D15A-4CE2-BB20-BC71BEECB84C}"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55813" y="1556792"/>
            <a:ext cx="3557993" cy="2208626"/>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555812" y="3925577"/>
            <a:ext cx="3557993"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Bildplatzhalter 71">
            <a:extLst>
              <a:ext uri="{FF2B5EF4-FFF2-40B4-BE49-F238E27FC236}">
                <a16:creationId xmlns:a16="http://schemas.microsoft.com/office/drawing/2014/main" id="{8EBE02C2-14DB-61AF-D632-9362171C9399}"/>
              </a:ext>
            </a:extLst>
          </p:cNvPr>
          <p:cNvSpPr>
            <a:spLocks noGrp="1"/>
          </p:cNvSpPr>
          <p:nvPr>
            <p:ph type="pic" sz="quarter" idx="17"/>
          </p:nvPr>
        </p:nvSpPr>
        <p:spPr>
          <a:xfrm>
            <a:off x="4317005" y="1556792"/>
            <a:ext cx="3557992" cy="2208626"/>
          </a:xfrm>
          <a:solidFill>
            <a:srgbClr val="D9E5EC"/>
          </a:solidFill>
          <a:ln>
            <a:noFill/>
          </a:ln>
        </p:spPr>
        <p:txBody>
          <a:bodyPr/>
          <a:lstStyle>
            <a:lvl1pPr>
              <a:defRPr sz="800"/>
            </a:lvl1pPr>
          </a:lstStyle>
          <a:p>
            <a:endParaRPr lang="de-DE"/>
          </a:p>
        </p:txBody>
      </p:sp>
      <p:sp>
        <p:nvSpPr>
          <p:cNvPr id="19" name="Textplatzhalter 16">
            <a:extLst>
              <a:ext uri="{FF2B5EF4-FFF2-40B4-BE49-F238E27FC236}">
                <a16:creationId xmlns:a16="http://schemas.microsoft.com/office/drawing/2014/main" id="{12C7DA4D-924B-9265-0FE9-BD952BAA6A94}"/>
              </a:ext>
            </a:extLst>
          </p:cNvPr>
          <p:cNvSpPr>
            <a:spLocks noGrp="1"/>
          </p:cNvSpPr>
          <p:nvPr>
            <p:ph type="body" sz="quarter" idx="18"/>
          </p:nvPr>
        </p:nvSpPr>
        <p:spPr>
          <a:xfrm>
            <a:off x="4317004" y="3925577"/>
            <a:ext cx="3557992"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Bildplatzhalter 71">
            <a:extLst>
              <a:ext uri="{FF2B5EF4-FFF2-40B4-BE49-F238E27FC236}">
                <a16:creationId xmlns:a16="http://schemas.microsoft.com/office/drawing/2014/main" id="{D2025339-73BC-21BD-6623-FBB656F09E7A}"/>
              </a:ext>
            </a:extLst>
          </p:cNvPr>
          <p:cNvSpPr>
            <a:spLocks noGrp="1"/>
          </p:cNvSpPr>
          <p:nvPr>
            <p:ph type="pic" sz="quarter" idx="19"/>
          </p:nvPr>
        </p:nvSpPr>
        <p:spPr>
          <a:xfrm>
            <a:off x="8078197" y="1556792"/>
            <a:ext cx="3557992" cy="2208626"/>
          </a:xfrm>
          <a:solidFill>
            <a:srgbClr val="D9E5EC"/>
          </a:solidFill>
          <a:ln>
            <a:noFill/>
          </a:ln>
        </p:spPr>
        <p:txBody>
          <a:bodyPr/>
          <a:lstStyle>
            <a:lvl1pPr>
              <a:defRPr sz="800"/>
            </a:lvl1pPr>
          </a:lstStyle>
          <a:p>
            <a:endParaRPr lang="de-DE"/>
          </a:p>
        </p:txBody>
      </p:sp>
      <p:sp>
        <p:nvSpPr>
          <p:cNvPr id="21" name="Textplatzhalter 16">
            <a:extLst>
              <a:ext uri="{FF2B5EF4-FFF2-40B4-BE49-F238E27FC236}">
                <a16:creationId xmlns:a16="http://schemas.microsoft.com/office/drawing/2014/main" id="{15D707B0-EA94-E15C-6942-029B0F576156}"/>
              </a:ext>
            </a:extLst>
          </p:cNvPr>
          <p:cNvSpPr>
            <a:spLocks noGrp="1"/>
          </p:cNvSpPr>
          <p:nvPr>
            <p:ph type="body" sz="quarter" idx="20"/>
          </p:nvPr>
        </p:nvSpPr>
        <p:spPr>
          <a:xfrm>
            <a:off x="8078196" y="3925577"/>
            <a:ext cx="3557992"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a:extLst>
              <a:ext uri="{FF2B5EF4-FFF2-40B4-BE49-F238E27FC236}">
                <a16:creationId xmlns:a16="http://schemas.microsoft.com/office/drawing/2014/main" id="{99CC5AF8-5E49-5671-AB14-F948F912BE0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487381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Vergleich vier Bilder / Texte">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B5E5882-AC96-44C4-A50F-19F4911F1223}"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55813" y="1556792"/>
            <a:ext cx="2652925" cy="2208626"/>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555812" y="3925577"/>
            <a:ext cx="2652925"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Bildplatzhalter 71">
            <a:extLst>
              <a:ext uri="{FF2B5EF4-FFF2-40B4-BE49-F238E27FC236}">
                <a16:creationId xmlns:a16="http://schemas.microsoft.com/office/drawing/2014/main" id="{8EBE02C2-14DB-61AF-D632-9362171C9399}"/>
              </a:ext>
            </a:extLst>
          </p:cNvPr>
          <p:cNvSpPr>
            <a:spLocks noGrp="1"/>
          </p:cNvSpPr>
          <p:nvPr>
            <p:ph type="pic" sz="quarter" idx="17"/>
          </p:nvPr>
        </p:nvSpPr>
        <p:spPr>
          <a:xfrm>
            <a:off x="3364963" y="1556792"/>
            <a:ext cx="2652926" cy="2208626"/>
          </a:xfrm>
          <a:solidFill>
            <a:srgbClr val="D9E5EC"/>
          </a:solidFill>
          <a:ln>
            <a:noFill/>
          </a:ln>
        </p:spPr>
        <p:txBody>
          <a:bodyPr/>
          <a:lstStyle>
            <a:lvl1pPr>
              <a:defRPr sz="800"/>
            </a:lvl1pPr>
          </a:lstStyle>
          <a:p>
            <a:endParaRPr lang="de-DE"/>
          </a:p>
        </p:txBody>
      </p:sp>
      <p:sp>
        <p:nvSpPr>
          <p:cNvPr id="19" name="Textplatzhalter 16">
            <a:extLst>
              <a:ext uri="{FF2B5EF4-FFF2-40B4-BE49-F238E27FC236}">
                <a16:creationId xmlns:a16="http://schemas.microsoft.com/office/drawing/2014/main" id="{12C7DA4D-924B-9265-0FE9-BD952BAA6A94}"/>
              </a:ext>
            </a:extLst>
          </p:cNvPr>
          <p:cNvSpPr>
            <a:spLocks noGrp="1"/>
          </p:cNvSpPr>
          <p:nvPr>
            <p:ph type="body" sz="quarter" idx="18"/>
          </p:nvPr>
        </p:nvSpPr>
        <p:spPr>
          <a:xfrm>
            <a:off x="3364962" y="3925577"/>
            <a:ext cx="2652926"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3" name="Bildplatzhalter 71">
            <a:extLst>
              <a:ext uri="{FF2B5EF4-FFF2-40B4-BE49-F238E27FC236}">
                <a16:creationId xmlns:a16="http://schemas.microsoft.com/office/drawing/2014/main" id="{BFBD78DF-85B5-55B7-A098-8F3E9AA8F3DD}"/>
              </a:ext>
            </a:extLst>
          </p:cNvPr>
          <p:cNvSpPr>
            <a:spLocks noGrp="1"/>
          </p:cNvSpPr>
          <p:nvPr>
            <p:ph type="pic" sz="quarter" idx="19"/>
          </p:nvPr>
        </p:nvSpPr>
        <p:spPr>
          <a:xfrm>
            <a:off x="6174112" y="1556792"/>
            <a:ext cx="2652926" cy="2208626"/>
          </a:xfrm>
          <a:solidFill>
            <a:srgbClr val="D9E5EC"/>
          </a:solidFill>
          <a:ln>
            <a:noFill/>
          </a:ln>
        </p:spPr>
        <p:txBody>
          <a:bodyPr/>
          <a:lstStyle>
            <a:lvl1pPr>
              <a:defRPr sz="800"/>
            </a:lvl1pPr>
          </a:lstStyle>
          <a:p>
            <a:endParaRPr lang="de-DE"/>
          </a:p>
        </p:txBody>
      </p:sp>
      <p:sp>
        <p:nvSpPr>
          <p:cNvPr id="24" name="Textplatzhalter 16">
            <a:extLst>
              <a:ext uri="{FF2B5EF4-FFF2-40B4-BE49-F238E27FC236}">
                <a16:creationId xmlns:a16="http://schemas.microsoft.com/office/drawing/2014/main" id="{3491E024-83B7-B40F-4D11-3552D8366ABF}"/>
              </a:ext>
            </a:extLst>
          </p:cNvPr>
          <p:cNvSpPr>
            <a:spLocks noGrp="1"/>
          </p:cNvSpPr>
          <p:nvPr>
            <p:ph type="body" sz="quarter" idx="20"/>
          </p:nvPr>
        </p:nvSpPr>
        <p:spPr>
          <a:xfrm>
            <a:off x="6174111" y="3925577"/>
            <a:ext cx="2652926"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5" name="Bildplatzhalter 71">
            <a:extLst>
              <a:ext uri="{FF2B5EF4-FFF2-40B4-BE49-F238E27FC236}">
                <a16:creationId xmlns:a16="http://schemas.microsoft.com/office/drawing/2014/main" id="{E084C7B0-B592-411E-4D04-E1ECBDD401AF}"/>
              </a:ext>
            </a:extLst>
          </p:cNvPr>
          <p:cNvSpPr>
            <a:spLocks noGrp="1"/>
          </p:cNvSpPr>
          <p:nvPr>
            <p:ph type="pic" sz="quarter" idx="21"/>
          </p:nvPr>
        </p:nvSpPr>
        <p:spPr>
          <a:xfrm>
            <a:off x="8983264" y="1556792"/>
            <a:ext cx="2652926" cy="2208626"/>
          </a:xfrm>
          <a:solidFill>
            <a:srgbClr val="D9E5EC"/>
          </a:solidFill>
          <a:ln>
            <a:noFill/>
          </a:ln>
        </p:spPr>
        <p:txBody>
          <a:bodyPr/>
          <a:lstStyle>
            <a:lvl1pPr>
              <a:defRPr sz="800"/>
            </a:lvl1pPr>
          </a:lstStyle>
          <a:p>
            <a:endParaRPr lang="de-DE"/>
          </a:p>
        </p:txBody>
      </p:sp>
      <p:sp>
        <p:nvSpPr>
          <p:cNvPr id="26" name="Textplatzhalter 16">
            <a:extLst>
              <a:ext uri="{FF2B5EF4-FFF2-40B4-BE49-F238E27FC236}">
                <a16:creationId xmlns:a16="http://schemas.microsoft.com/office/drawing/2014/main" id="{BF82D9A2-1990-E4CD-2023-AC8213484DF0}"/>
              </a:ext>
            </a:extLst>
          </p:cNvPr>
          <p:cNvSpPr>
            <a:spLocks noGrp="1"/>
          </p:cNvSpPr>
          <p:nvPr>
            <p:ph type="body" sz="quarter" idx="22"/>
          </p:nvPr>
        </p:nvSpPr>
        <p:spPr>
          <a:xfrm>
            <a:off x="8983263" y="3925577"/>
            <a:ext cx="2652926" cy="23117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itel 9">
            <a:extLst>
              <a:ext uri="{FF2B5EF4-FFF2-40B4-BE49-F238E27FC236}">
                <a16:creationId xmlns:a16="http://schemas.microsoft.com/office/drawing/2014/main" id="{E908C877-2D62-04DE-BD46-9395C6D321D9}"/>
              </a:ext>
            </a:extLst>
          </p:cNvPr>
          <p:cNvSpPr>
            <a:spLocks noGrp="1"/>
          </p:cNvSpPr>
          <p:nvPr>
            <p:ph type="title"/>
          </p:nvPr>
        </p:nvSpPr>
        <p:spPr>
          <a:xfrm>
            <a:off x="555812" y="404547"/>
            <a:ext cx="11080376" cy="430887"/>
          </a:xfrm>
        </p:spPr>
        <p:txBody>
          <a:bodyPr/>
          <a:lstStyle/>
          <a:p>
            <a:r>
              <a:rPr lang="de-DE"/>
              <a:t>Mastertitelformat bearbeiten</a:t>
            </a:r>
          </a:p>
        </p:txBody>
      </p:sp>
    </p:spTree>
    <p:extLst>
      <p:ext uri="{BB962C8B-B14F-4D97-AF65-F5344CB8AC3E}">
        <p14:creationId xmlns:p14="http://schemas.microsoft.com/office/powerpoint/2010/main" val="303411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Bilder links, Text horizonta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4839DD3-4A21-4EFD-8FCD-69E5A271F813}"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 name="Bildplatzhalter 71">
            <a:extLst>
              <a:ext uri="{FF2B5EF4-FFF2-40B4-BE49-F238E27FC236}">
                <a16:creationId xmlns:a16="http://schemas.microsoft.com/office/drawing/2014/main" id="{6EC77A05-53D3-24AA-720A-151494E59F96}"/>
              </a:ext>
            </a:extLst>
          </p:cNvPr>
          <p:cNvSpPr>
            <a:spLocks noGrp="1"/>
          </p:cNvSpPr>
          <p:nvPr>
            <p:ph type="pic" sz="quarter" idx="15"/>
          </p:nvPr>
        </p:nvSpPr>
        <p:spPr>
          <a:xfrm>
            <a:off x="555811" y="1556793"/>
            <a:ext cx="3539829" cy="2260180"/>
          </a:xfrm>
          <a:solidFill>
            <a:srgbClr val="D9E5EC"/>
          </a:solidFill>
          <a:ln>
            <a:noFill/>
          </a:ln>
        </p:spPr>
        <p:txBody>
          <a:bodyPr/>
          <a:lstStyle>
            <a:lvl1pPr>
              <a:defRPr sz="800"/>
            </a:lvl1pPr>
          </a:lstStyle>
          <a:p>
            <a:endParaRPr lang="de-DE"/>
          </a:p>
        </p:txBody>
      </p:sp>
      <p:sp>
        <p:nvSpPr>
          <p:cNvPr id="17" name="Textplatzhalter 16">
            <a:extLst>
              <a:ext uri="{FF2B5EF4-FFF2-40B4-BE49-F238E27FC236}">
                <a16:creationId xmlns:a16="http://schemas.microsoft.com/office/drawing/2014/main" id="{496D4E97-017B-C47B-D005-6D2C6B05B926}"/>
              </a:ext>
            </a:extLst>
          </p:cNvPr>
          <p:cNvSpPr>
            <a:spLocks noGrp="1"/>
          </p:cNvSpPr>
          <p:nvPr>
            <p:ph type="body" sz="quarter" idx="16"/>
          </p:nvPr>
        </p:nvSpPr>
        <p:spPr>
          <a:xfrm>
            <a:off x="4255801" y="1556794"/>
            <a:ext cx="7380388" cy="22601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4" name="Bildplatzhalter 71">
            <a:extLst>
              <a:ext uri="{FF2B5EF4-FFF2-40B4-BE49-F238E27FC236}">
                <a16:creationId xmlns:a16="http://schemas.microsoft.com/office/drawing/2014/main" id="{7CA69744-D440-71BB-2D9B-C5E615225701}"/>
              </a:ext>
            </a:extLst>
          </p:cNvPr>
          <p:cNvSpPr>
            <a:spLocks noGrp="1"/>
          </p:cNvSpPr>
          <p:nvPr>
            <p:ph type="pic" sz="quarter" idx="17"/>
          </p:nvPr>
        </p:nvSpPr>
        <p:spPr>
          <a:xfrm>
            <a:off x="555811" y="3977132"/>
            <a:ext cx="3539829" cy="2260180"/>
          </a:xfrm>
          <a:solidFill>
            <a:srgbClr val="D9E5EC"/>
          </a:solidFill>
          <a:ln>
            <a:noFill/>
          </a:ln>
        </p:spPr>
        <p:txBody>
          <a:bodyPr/>
          <a:lstStyle>
            <a:lvl1pPr>
              <a:defRPr sz="800"/>
            </a:lvl1pPr>
          </a:lstStyle>
          <a:p>
            <a:endParaRPr lang="de-DE"/>
          </a:p>
        </p:txBody>
      </p:sp>
      <p:sp>
        <p:nvSpPr>
          <p:cNvPr id="25" name="Textplatzhalter 16">
            <a:extLst>
              <a:ext uri="{FF2B5EF4-FFF2-40B4-BE49-F238E27FC236}">
                <a16:creationId xmlns:a16="http://schemas.microsoft.com/office/drawing/2014/main" id="{0DBCD8FC-999A-1C2A-7A56-C6E3DACE0E46}"/>
              </a:ext>
            </a:extLst>
          </p:cNvPr>
          <p:cNvSpPr>
            <a:spLocks noGrp="1"/>
          </p:cNvSpPr>
          <p:nvPr>
            <p:ph type="body" sz="quarter" idx="18"/>
          </p:nvPr>
        </p:nvSpPr>
        <p:spPr>
          <a:xfrm>
            <a:off x="4255801" y="3977133"/>
            <a:ext cx="7380388" cy="22601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itel 10">
            <a:extLst>
              <a:ext uri="{FF2B5EF4-FFF2-40B4-BE49-F238E27FC236}">
                <a16:creationId xmlns:a16="http://schemas.microsoft.com/office/drawing/2014/main" id="{B979525A-B186-6A3E-FB11-7DD0AF8AA472}"/>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7673205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alerie 1: mit Infoboxen">
    <p:spTree>
      <p:nvGrpSpPr>
        <p:cNvPr id="1" name=""/>
        <p:cNvGrpSpPr/>
        <p:nvPr/>
      </p:nvGrpSpPr>
      <p:grpSpPr>
        <a:xfrm>
          <a:off x="0" y="0"/>
          <a:ext cx="0" cy="0"/>
          <a:chOff x="0" y="0"/>
          <a:chExt cx="0" cy="0"/>
        </a:xfrm>
      </p:grpSpPr>
      <p:sp>
        <p:nvSpPr>
          <p:cNvPr id="2" name="Bildplatzhalter 71">
            <a:extLst>
              <a:ext uri="{FF2B5EF4-FFF2-40B4-BE49-F238E27FC236}">
                <a16:creationId xmlns:a16="http://schemas.microsoft.com/office/drawing/2014/main" id="{685401CC-C93C-6E21-94EF-9BEB90ABCA43}"/>
              </a:ext>
            </a:extLst>
          </p:cNvPr>
          <p:cNvSpPr>
            <a:spLocks noGrp="1"/>
          </p:cNvSpPr>
          <p:nvPr>
            <p:ph type="pic" sz="quarter" idx="15"/>
          </p:nvPr>
        </p:nvSpPr>
        <p:spPr>
          <a:xfrm>
            <a:off x="555811" y="1562507"/>
            <a:ext cx="5458489" cy="4674805"/>
          </a:xfrm>
          <a:solidFill>
            <a:srgbClr val="D9E5EC"/>
          </a:solidFill>
          <a:ln>
            <a:noFill/>
          </a:ln>
        </p:spPr>
        <p:txBody>
          <a:bodyPr/>
          <a:lstStyle>
            <a:lvl1pPr>
              <a:defRPr sz="800"/>
            </a:lvl1pPr>
          </a:lstStyle>
          <a:p>
            <a:endParaRPr lang="de-DE"/>
          </a:p>
        </p:txBody>
      </p:sp>
      <p:sp>
        <p:nvSpPr>
          <p:cNvPr id="31" name="Inhaltsplatzhalter 23">
            <a:extLst>
              <a:ext uri="{FF2B5EF4-FFF2-40B4-BE49-F238E27FC236}">
                <a16:creationId xmlns:a16="http://schemas.microsoft.com/office/drawing/2014/main" id="{459BB5BF-9D96-9894-DD67-7BFAEC3C436E}"/>
              </a:ext>
            </a:extLst>
          </p:cNvPr>
          <p:cNvSpPr>
            <a:spLocks noGrp="1"/>
          </p:cNvSpPr>
          <p:nvPr>
            <p:ph sz="quarter" idx="25"/>
          </p:nvPr>
        </p:nvSpPr>
        <p:spPr>
          <a:xfrm>
            <a:off x="8930363" y="3950394"/>
            <a:ext cx="2705171" cy="2286918"/>
          </a:xfrm>
          <a:solidFill>
            <a:srgbClr val="D9E5EC"/>
          </a:solidFill>
        </p:spPr>
        <p:txBody>
          <a:bodyPr lIns="72000" tIns="72000" rIns="72000" bIns="72000"/>
          <a:lstStyle>
            <a:lvl1pPr>
              <a:spcBef>
                <a:spcPts val="600"/>
              </a:spcBef>
              <a:defRPr sz="1400"/>
            </a:lvl1pPr>
            <a:lvl2pPr marL="179388" indent="-179388">
              <a:spcBef>
                <a:spcPts val="0"/>
              </a:spcBef>
              <a:defRPr sz="1400"/>
            </a:lvl2pPr>
            <a:lvl3pPr marL="358775" indent="-179388">
              <a:spcBef>
                <a:spcPts val="0"/>
              </a:spcBef>
              <a:defRPr sz="1400"/>
            </a:lvl3pPr>
            <a:lvl4pPr marL="536575" indent="-177800">
              <a:spcBef>
                <a:spcPts val="0"/>
              </a:spcBef>
              <a:defRPr sz="1400"/>
            </a:lvl4pPr>
            <a:lvl5pPr>
              <a:spcBef>
                <a:spcPts val="0"/>
              </a:spcBef>
              <a:defRPr sz="12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3" name="Datumsplatzhalter 2"/>
          <p:cNvSpPr>
            <a:spLocks noGrp="1"/>
          </p:cNvSpPr>
          <p:nvPr>
            <p:ph type="dt" sz="half" idx="10"/>
          </p:nvPr>
        </p:nvSpPr>
        <p:spPr/>
        <p:txBody>
          <a:bodyPr/>
          <a:lstStyle/>
          <a:p>
            <a:fld id="{1FD95F0C-D83D-4ADE-A109-65245DD252C9}" type="datetime1">
              <a:rPr lang="de-DE" smtClean="0"/>
              <a:t>17.08.2024</a:t>
            </a:fld>
            <a:endParaRPr lang="de-DE"/>
          </a:p>
        </p:txBody>
      </p:sp>
      <p:sp>
        <p:nvSpPr>
          <p:cNvPr id="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p:ph type="sldNum" sz="quarter" idx="12"/>
          </p:nvPr>
        </p:nvSpPr>
        <p:spPr/>
        <p:txBody>
          <a:bodyPr/>
          <a:lstStyle/>
          <a:p>
            <a:fld id="{69F34120-B5BD-450B-94B9-3E8DBFFED806}" type="slidenum">
              <a:rPr lang="de-DE" smtClean="0"/>
              <a:t>‹Nr.›</a:t>
            </a:fld>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27" name="Inhaltsplatzhalter 23">
            <a:extLst>
              <a:ext uri="{FF2B5EF4-FFF2-40B4-BE49-F238E27FC236}">
                <a16:creationId xmlns:a16="http://schemas.microsoft.com/office/drawing/2014/main" id="{1C67FA77-B699-BF24-8F03-353A1906A71F}"/>
              </a:ext>
            </a:extLst>
          </p:cNvPr>
          <p:cNvSpPr>
            <a:spLocks noGrp="1"/>
          </p:cNvSpPr>
          <p:nvPr>
            <p:ph sz="quarter" idx="22"/>
          </p:nvPr>
        </p:nvSpPr>
        <p:spPr>
          <a:xfrm>
            <a:off x="6119419" y="1560653"/>
            <a:ext cx="2705825" cy="4676660"/>
          </a:xfrm>
          <a:solidFill>
            <a:schemeClr val="accent1"/>
          </a:solidFill>
        </p:spPr>
        <p:txBody>
          <a:bodyPr lIns="72000" tIns="72000" rIns="72000" bIns="72000"/>
          <a:lstStyle>
            <a:lvl1pPr>
              <a:spcBef>
                <a:spcPts val="600"/>
              </a:spcBef>
              <a:defRPr sz="1400">
                <a:solidFill>
                  <a:schemeClr val="bg1"/>
                </a:solidFill>
              </a:defRPr>
            </a:lvl1pPr>
            <a:lvl2pPr marL="179388" indent="-179388">
              <a:spcBef>
                <a:spcPts val="0"/>
              </a:spcBef>
              <a:buClr>
                <a:schemeClr val="bg1"/>
              </a:buClr>
              <a:defRPr sz="1400">
                <a:solidFill>
                  <a:schemeClr val="bg1"/>
                </a:solidFill>
              </a:defRPr>
            </a:lvl2pPr>
            <a:lvl3pPr marL="358775" indent="-179388">
              <a:spcBef>
                <a:spcPts val="0"/>
              </a:spcBef>
              <a:buClr>
                <a:schemeClr val="bg1"/>
              </a:buClr>
              <a:defRPr sz="1400">
                <a:solidFill>
                  <a:schemeClr val="bg1"/>
                </a:solidFill>
              </a:defRPr>
            </a:lvl3pPr>
            <a:lvl4pPr marL="536575" indent="-177800">
              <a:spcBef>
                <a:spcPts val="0"/>
              </a:spcBef>
              <a:buClr>
                <a:schemeClr val="bg1"/>
              </a:buClr>
              <a:defRPr sz="1400">
                <a:solidFill>
                  <a:schemeClr val="bg1"/>
                </a:solidFill>
              </a:defRPr>
            </a:lvl4pPr>
            <a:lvl5pPr>
              <a:spcBef>
                <a:spcPts val="0"/>
              </a:spcBef>
              <a:defRPr sz="12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28" name="Inhaltsplatzhalter 23">
            <a:extLst>
              <a:ext uri="{FF2B5EF4-FFF2-40B4-BE49-F238E27FC236}">
                <a16:creationId xmlns:a16="http://schemas.microsoft.com/office/drawing/2014/main" id="{B460EF22-5591-2A40-CECA-494A8036561A}"/>
              </a:ext>
            </a:extLst>
          </p:cNvPr>
          <p:cNvSpPr>
            <a:spLocks noGrp="1"/>
          </p:cNvSpPr>
          <p:nvPr>
            <p:ph sz="quarter" idx="23"/>
          </p:nvPr>
        </p:nvSpPr>
        <p:spPr>
          <a:xfrm>
            <a:off x="8930332" y="1560653"/>
            <a:ext cx="2705856" cy="2286919"/>
          </a:xfrm>
          <a:solidFill>
            <a:srgbClr val="D9E5EC"/>
          </a:solidFill>
        </p:spPr>
        <p:txBody>
          <a:bodyPr lIns="72000" tIns="72000" rIns="72000" bIns="72000"/>
          <a:lstStyle>
            <a:lvl1pPr>
              <a:spcBef>
                <a:spcPts val="600"/>
              </a:spcBef>
              <a:defRPr sz="1400"/>
            </a:lvl1pPr>
            <a:lvl2pPr marL="179388" indent="-179388">
              <a:spcBef>
                <a:spcPts val="0"/>
              </a:spcBef>
              <a:defRPr sz="1400"/>
            </a:lvl2pPr>
            <a:lvl3pPr marL="358775" indent="-179388">
              <a:spcBef>
                <a:spcPts val="0"/>
              </a:spcBef>
              <a:defRPr sz="1400"/>
            </a:lvl3pPr>
            <a:lvl4pPr marL="536575" indent="-177800">
              <a:spcBef>
                <a:spcPts val="0"/>
              </a:spcBef>
              <a:defRPr sz="1400"/>
            </a:lvl4pPr>
            <a:lvl5pPr>
              <a:spcBef>
                <a:spcPts val="0"/>
              </a:spcBef>
              <a:defRPr sz="12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itel 9">
            <a:extLst>
              <a:ext uri="{FF2B5EF4-FFF2-40B4-BE49-F238E27FC236}">
                <a16:creationId xmlns:a16="http://schemas.microsoft.com/office/drawing/2014/main" id="{8034B88C-B6C0-FCC1-0730-916692C55947}"/>
              </a:ext>
            </a:extLst>
          </p:cNvPr>
          <p:cNvSpPr>
            <a:spLocks noGrp="1"/>
          </p:cNvSpPr>
          <p:nvPr>
            <p:ph type="title"/>
          </p:nvPr>
        </p:nvSpPr>
        <p:spPr>
          <a:xfrm>
            <a:off x="555812" y="404547"/>
            <a:ext cx="11080376" cy="430887"/>
          </a:xfrm>
        </p:spPr>
        <p:txBody>
          <a:bodyPr/>
          <a:lstStyle/>
          <a:p>
            <a:r>
              <a:rPr lang="de-DE"/>
              <a:t>Mastertitelformat bearbeiten</a:t>
            </a:r>
          </a:p>
        </p:txBody>
      </p:sp>
    </p:spTree>
    <p:extLst>
      <p:ext uri="{BB962C8B-B14F-4D97-AF65-F5344CB8AC3E}">
        <p14:creationId xmlns:p14="http://schemas.microsoft.com/office/powerpoint/2010/main" val="3373144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alerie 2: viele kleine Bilder">
    <p:spTree>
      <p:nvGrpSpPr>
        <p:cNvPr id="1" name=""/>
        <p:cNvGrpSpPr/>
        <p:nvPr/>
      </p:nvGrpSpPr>
      <p:grpSpPr>
        <a:xfrm>
          <a:off x="0" y="0"/>
          <a:ext cx="0" cy="0"/>
          <a:chOff x="0" y="0"/>
          <a:chExt cx="0" cy="0"/>
        </a:xfrm>
      </p:grpSpPr>
      <p:sp>
        <p:nvSpPr>
          <p:cNvPr id="33" name="Bildplatzhalter 71">
            <a:extLst>
              <a:ext uri="{FF2B5EF4-FFF2-40B4-BE49-F238E27FC236}">
                <a16:creationId xmlns:a16="http://schemas.microsoft.com/office/drawing/2014/main" id="{536EB77E-026B-17F5-1EC3-7CDB334D704C}"/>
              </a:ext>
            </a:extLst>
          </p:cNvPr>
          <p:cNvSpPr>
            <a:spLocks noGrp="1"/>
          </p:cNvSpPr>
          <p:nvPr>
            <p:ph type="pic" sz="quarter" idx="15"/>
          </p:nvPr>
        </p:nvSpPr>
        <p:spPr>
          <a:xfrm>
            <a:off x="555812" y="1562507"/>
            <a:ext cx="2670656" cy="2285065"/>
          </a:xfrm>
          <a:solidFill>
            <a:srgbClr val="D9E5EC"/>
          </a:solidFill>
          <a:ln>
            <a:noFill/>
          </a:ln>
        </p:spPr>
        <p:txBody>
          <a:bodyPr/>
          <a:lstStyle>
            <a:lvl1pPr>
              <a:defRPr sz="800"/>
            </a:lvl1pPr>
          </a:lstStyle>
          <a:p>
            <a:endParaRPr lang="de-DE"/>
          </a:p>
        </p:txBody>
      </p:sp>
      <p:sp>
        <p:nvSpPr>
          <p:cNvPr id="34" name="Bildplatzhalter 71">
            <a:extLst>
              <a:ext uri="{FF2B5EF4-FFF2-40B4-BE49-F238E27FC236}">
                <a16:creationId xmlns:a16="http://schemas.microsoft.com/office/drawing/2014/main" id="{B7F8BC54-D8AE-6EB8-7C5A-CB5BF1CC5CCB}"/>
              </a:ext>
            </a:extLst>
          </p:cNvPr>
          <p:cNvSpPr>
            <a:spLocks noGrp="1"/>
          </p:cNvSpPr>
          <p:nvPr>
            <p:ph type="pic" sz="quarter" idx="27"/>
          </p:nvPr>
        </p:nvSpPr>
        <p:spPr>
          <a:xfrm>
            <a:off x="555812" y="3950393"/>
            <a:ext cx="2670656" cy="2286919"/>
          </a:xfrm>
          <a:solidFill>
            <a:srgbClr val="D9E5EC"/>
          </a:solidFill>
          <a:ln>
            <a:noFill/>
          </a:ln>
        </p:spPr>
        <p:txBody>
          <a:bodyPr/>
          <a:lstStyle>
            <a:lvl1pPr>
              <a:defRPr sz="800"/>
            </a:lvl1pPr>
          </a:lstStyle>
          <a:p>
            <a:endParaRPr lang="de-DE"/>
          </a:p>
        </p:txBody>
      </p:sp>
      <p:sp>
        <p:nvSpPr>
          <p:cNvPr id="107" name="Textplatzhalter 7">
            <a:extLst>
              <a:ext uri="{FF2B5EF4-FFF2-40B4-BE49-F238E27FC236}">
                <a16:creationId xmlns:a16="http://schemas.microsoft.com/office/drawing/2014/main" id="{E84520A3-EE6B-D4F1-9AC9-AF5E38C267E1}"/>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35" name="Bildplatzhalter 71">
            <a:extLst>
              <a:ext uri="{FF2B5EF4-FFF2-40B4-BE49-F238E27FC236}">
                <a16:creationId xmlns:a16="http://schemas.microsoft.com/office/drawing/2014/main" id="{BDF71D67-25C9-8BC8-8FF9-0F7371449498}"/>
              </a:ext>
            </a:extLst>
          </p:cNvPr>
          <p:cNvSpPr>
            <a:spLocks noGrp="1"/>
          </p:cNvSpPr>
          <p:nvPr>
            <p:ph type="pic" sz="quarter" idx="28"/>
          </p:nvPr>
        </p:nvSpPr>
        <p:spPr>
          <a:xfrm>
            <a:off x="3359052" y="1562507"/>
            <a:ext cx="2670967" cy="2285065"/>
          </a:xfrm>
          <a:solidFill>
            <a:srgbClr val="D9E5EC"/>
          </a:solidFill>
          <a:ln>
            <a:noFill/>
          </a:ln>
        </p:spPr>
        <p:txBody>
          <a:bodyPr/>
          <a:lstStyle>
            <a:lvl1pPr>
              <a:defRPr sz="800"/>
            </a:lvl1pPr>
          </a:lstStyle>
          <a:p>
            <a:endParaRPr lang="de-DE"/>
          </a:p>
        </p:txBody>
      </p:sp>
      <p:sp>
        <p:nvSpPr>
          <p:cNvPr id="36" name="Bildplatzhalter 71">
            <a:extLst>
              <a:ext uri="{FF2B5EF4-FFF2-40B4-BE49-F238E27FC236}">
                <a16:creationId xmlns:a16="http://schemas.microsoft.com/office/drawing/2014/main" id="{B43EA173-B021-0435-7601-D9AC2F8D8436}"/>
              </a:ext>
            </a:extLst>
          </p:cNvPr>
          <p:cNvSpPr>
            <a:spLocks noGrp="1"/>
          </p:cNvSpPr>
          <p:nvPr>
            <p:ph type="pic" sz="quarter" idx="29"/>
          </p:nvPr>
        </p:nvSpPr>
        <p:spPr>
          <a:xfrm>
            <a:off x="3359052" y="3950393"/>
            <a:ext cx="2670967" cy="2286919"/>
          </a:xfrm>
          <a:solidFill>
            <a:srgbClr val="D9E5EC"/>
          </a:solidFill>
          <a:ln>
            <a:noFill/>
          </a:ln>
        </p:spPr>
        <p:txBody>
          <a:bodyPr/>
          <a:lstStyle>
            <a:lvl1pPr>
              <a:defRPr sz="800"/>
            </a:lvl1pPr>
          </a:lstStyle>
          <a:p>
            <a:endParaRPr lang="de-DE"/>
          </a:p>
        </p:txBody>
      </p:sp>
      <p:sp>
        <p:nvSpPr>
          <p:cNvPr id="37" name="Bildplatzhalter 71">
            <a:extLst>
              <a:ext uri="{FF2B5EF4-FFF2-40B4-BE49-F238E27FC236}">
                <a16:creationId xmlns:a16="http://schemas.microsoft.com/office/drawing/2014/main" id="{4E6AF126-1017-9187-B4B0-C73C41096D34}"/>
              </a:ext>
            </a:extLst>
          </p:cNvPr>
          <p:cNvSpPr>
            <a:spLocks noGrp="1"/>
          </p:cNvSpPr>
          <p:nvPr>
            <p:ph type="pic" sz="quarter" idx="30"/>
          </p:nvPr>
        </p:nvSpPr>
        <p:spPr>
          <a:xfrm>
            <a:off x="6162603" y="1562507"/>
            <a:ext cx="2670345" cy="2285065"/>
          </a:xfrm>
          <a:solidFill>
            <a:srgbClr val="D9E5EC"/>
          </a:solidFill>
          <a:ln>
            <a:noFill/>
          </a:ln>
        </p:spPr>
        <p:txBody>
          <a:bodyPr/>
          <a:lstStyle>
            <a:lvl1pPr>
              <a:defRPr sz="800"/>
            </a:lvl1pPr>
          </a:lstStyle>
          <a:p>
            <a:endParaRPr lang="de-DE"/>
          </a:p>
        </p:txBody>
      </p:sp>
      <p:sp>
        <p:nvSpPr>
          <p:cNvPr id="38" name="Bildplatzhalter 71">
            <a:extLst>
              <a:ext uri="{FF2B5EF4-FFF2-40B4-BE49-F238E27FC236}">
                <a16:creationId xmlns:a16="http://schemas.microsoft.com/office/drawing/2014/main" id="{835EB7E9-E4EF-4A0D-64FB-A4F596CB1CF0}"/>
              </a:ext>
            </a:extLst>
          </p:cNvPr>
          <p:cNvSpPr>
            <a:spLocks noGrp="1"/>
          </p:cNvSpPr>
          <p:nvPr>
            <p:ph type="pic" sz="quarter" idx="31"/>
          </p:nvPr>
        </p:nvSpPr>
        <p:spPr>
          <a:xfrm>
            <a:off x="6162603" y="3950393"/>
            <a:ext cx="2670345" cy="2286919"/>
          </a:xfrm>
          <a:solidFill>
            <a:srgbClr val="D9E5EC"/>
          </a:solidFill>
          <a:ln>
            <a:noFill/>
          </a:ln>
        </p:spPr>
        <p:txBody>
          <a:bodyPr/>
          <a:lstStyle>
            <a:lvl1pPr>
              <a:defRPr sz="800"/>
            </a:lvl1pPr>
          </a:lstStyle>
          <a:p>
            <a:endParaRPr lang="de-DE"/>
          </a:p>
        </p:txBody>
      </p:sp>
      <p:sp>
        <p:nvSpPr>
          <p:cNvPr id="39" name="Bildplatzhalter 71">
            <a:extLst>
              <a:ext uri="{FF2B5EF4-FFF2-40B4-BE49-F238E27FC236}">
                <a16:creationId xmlns:a16="http://schemas.microsoft.com/office/drawing/2014/main" id="{6467F766-93B5-1A9D-42E9-D3207F0B13B0}"/>
              </a:ext>
            </a:extLst>
          </p:cNvPr>
          <p:cNvSpPr>
            <a:spLocks noGrp="1"/>
          </p:cNvSpPr>
          <p:nvPr>
            <p:ph type="pic" sz="quarter" idx="32"/>
          </p:nvPr>
        </p:nvSpPr>
        <p:spPr>
          <a:xfrm>
            <a:off x="8965533" y="1562507"/>
            <a:ext cx="2670655" cy="2285065"/>
          </a:xfrm>
          <a:solidFill>
            <a:srgbClr val="D9E5EC"/>
          </a:solidFill>
          <a:ln>
            <a:noFill/>
          </a:ln>
        </p:spPr>
        <p:txBody>
          <a:bodyPr/>
          <a:lstStyle>
            <a:lvl1pPr>
              <a:defRPr sz="800"/>
            </a:lvl1pPr>
          </a:lstStyle>
          <a:p>
            <a:endParaRPr lang="de-DE"/>
          </a:p>
        </p:txBody>
      </p:sp>
      <p:sp>
        <p:nvSpPr>
          <p:cNvPr id="40" name="Bildplatzhalter 71">
            <a:extLst>
              <a:ext uri="{FF2B5EF4-FFF2-40B4-BE49-F238E27FC236}">
                <a16:creationId xmlns:a16="http://schemas.microsoft.com/office/drawing/2014/main" id="{D7977CB8-C981-BAB8-A3F3-1B150DE4BDDC}"/>
              </a:ext>
            </a:extLst>
          </p:cNvPr>
          <p:cNvSpPr>
            <a:spLocks noGrp="1"/>
          </p:cNvSpPr>
          <p:nvPr>
            <p:ph type="pic" sz="quarter" idx="33"/>
          </p:nvPr>
        </p:nvSpPr>
        <p:spPr>
          <a:xfrm>
            <a:off x="8965533" y="3950393"/>
            <a:ext cx="2670655" cy="2286919"/>
          </a:xfrm>
          <a:solidFill>
            <a:srgbClr val="D9E5EC"/>
          </a:solidFill>
          <a:ln>
            <a:noFill/>
          </a:ln>
        </p:spPr>
        <p:txBody>
          <a:bodyPr/>
          <a:lstStyle>
            <a:lvl1pPr>
              <a:defRPr sz="800"/>
            </a:lvl1pPr>
          </a:lstStyle>
          <a:p>
            <a:endParaRPr lang="de-DE"/>
          </a:p>
        </p:txBody>
      </p:sp>
      <p:sp>
        <p:nvSpPr>
          <p:cNvPr id="2" name="Titel 1">
            <a:extLst>
              <a:ext uri="{FF2B5EF4-FFF2-40B4-BE49-F238E27FC236}">
                <a16:creationId xmlns:a16="http://schemas.microsoft.com/office/drawing/2014/main" id="{17547C5B-0B80-93C1-5387-9C6D28E0FF2F}"/>
              </a:ext>
            </a:extLst>
          </p:cNvPr>
          <p:cNvSpPr>
            <a:spLocks noGrp="1"/>
          </p:cNvSpPr>
          <p:nvPr>
            <p:ph type="title"/>
          </p:nvPr>
        </p:nvSpPr>
        <p:spPr>
          <a:xfrm>
            <a:off x="555812" y="404547"/>
            <a:ext cx="11080376" cy="430887"/>
          </a:xfrm>
        </p:spPr>
        <p:txBody>
          <a:bodyPr/>
          <a:lstStyle/>
          <a:p>
            <a:r>
              <a:rPr lang="de-DE"/>
              <a:t>Mastertitelformat bearbeiten</a:t>
            </a:r>
          </a:p>
        </p:txBody>
      </p:sp>
      <p:sp>
        <p:nvSpPr>
          <p:cNvPr id="7" name="Datumsplatzhalter 6">
            <a:extLst>
              <a:ext uri="{FF2B5EF4-FFF2-40B4-BE49-F238E27FC236}">
                <a16:creationId xmlns:a16="http://schemas.microsoft.com/office/drawing/2014/main" id="{73006E1F-7C66-345C-384C-990AB99F4DBE}"/>
              </a:ext>
            </a:extLst>
          </p:cNvPr>
          <p:cNvSpPr>
            <a:spLocks noGrp="1"/>
          </p:cNvSpPr>
          <p:nvPr>
            <p:ph type="dt" sz="half" idx="34"/>
          </p:nvPr>
        </p:nvSpPr>
        <p:spPr/>
        <p:txBody>
          <a:bodyPr/>
          <a:lstStyle/>
          <a:p>
            <a:fld id="{8DDEC60E-A6B7-4EAD-A4E2-4A093954323A}" type="datetime1">
              <a:rPr lang="de-DE" smtClean="0"/>
              <a:t>17.08.2024</a:t>
            </a:fld>
            <a:endParaRPr lang="de-DE"/>
          </a:p>
        </p:txBody>
      </p:sp>
      <p:sp>
        <p:nvSpPr>
          <p:cNvPr id="9" name="Fußzeilenplatzhalter 8">
            <a:extLst>
              <a:ext uri="{FF2B5EF4-FFF2-40B4-BE49-F238E27FC236}">
                <a16:creationId xmlns:a16="http://schemas.microsoft.com/office/drawing/2014/main" id="{8646FE0A-AFCF-420C-8216-2F00FB874D3B}"/>
              </a:ext>
            </a:extLst>
          </p:cNvPr>
          <p:cNvSpPr>
            <a:spLocks noGrp="1"/>
          </p:cNvSpPr>
          <p:nvPr>
            <p:ph type="ftr" sz="quarter" idx="35"/>
          </p:nvPr>
        </p:nvSpPr>
        <p:spPr/>
        <p:txBody>
          <a:bodyPr/>
          <a:lstStyle/>
          <a:p>
            <a:r>
              <a:rPr lang="de-DE"/>
              <a:t>HTWG Hochschule Konstanz  |  Vorname Name  |  Titel Lehrveranstaltung, ggfs. konkretes Thema  |  © Urheberrechtlich geschütztes Material</a:t>
            </a:r>
          </a:p>
        </p:txBody>
      </p:sp>
      <p:sp>
        <p:nvSpPr>
          <p:cNvPr id="10" name="Foliennummernplatzhalter 9">
            <a:extLst>
              <a:ext uri="{FF2B5EF4-FFF2-40B4-BE49-F238E27FC236}">
                <a16:creationId xmlns:a16="http://schemas.microsoft.com/office/drawing/2014/main" id="{99219280-B456-1B63-D191-C0E551F662EB}"/>
              </a:ext>
            </a:extLst>
          </p:cNvPr>
          <p:cNvSpPr>
            <a:spLocks noGrp="1"/>
          </p:cNvSpPr>
          <p:nvPr>
            <p:ph type="sldNum" sz="quarter" idx="36"/>
          </p:nvPr>
        </p:nvSpPr>
        <p:spPr/>
        <p:txBody>
          <a:bodyPr/>
          <a:lstStyle/>
          <a:p>
            <a:fld id="{69F34120-B5BD-450B-94B9-3E8DBFFED806}" type="slidenum">
              <a:rPr lang="de-DE" smtClean="0"/>
              <a:pPr/>
              <a:t>‹Nr.›</a:t>
            </a:fld>
            <a:endParaRPr lang="de-DE"/>
          </a:p>
        </p:txBody>
      </p:sp>
    </p:spTree>
    <p:extLst>
      <p:ext uri="{BB962C8B-B14F-4D97-AF65-F5344CB8AC3E}">
        <p14:creationId xmlns:p14="http://schemas.microsoft.com/office/powerpoint/2010/main" val="1278949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ernaussage / Zitat">
    <p:bg>
      <p:bgPr>
        <a:solidFill>
          <a:schemeClr val="bg1"/>
        </a:solidFill>
        <a:effectLst/>
      </p:bgPr>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solidFill>
                  <a:schemeClr val="bg2">
                    <a:lumMod val="50000"/>
                  </a:schemeClr>
                </a:solidFill>
              </a:defRPr>
            </a:lvl1pPr>
          </a:lstStyle>
          <a:p>
            <a:fld id="{EA63EB4E-42AF-40CE-9D62-D9A1D92FB075}" type="datetime1">
              <a:rPr lang="de-DE" smtClean="0"/>
              <a:t>17.08.2024</a:t>
            </a:fld>
            <a:endParaRPr lang="de-DE"/>
          </a:p>
        </p:txBody>
      </p:sp>
      <p:sp>
        <p:nvSpPr>
          <p:cNvPr id="3" name="Fußzeilenplatzhalter 2"/>
          <p:cNvSpPr>
            <a:spLocks noGrp="1"/>
          </p:cNvSpPr>
          <p:nvPr>
            <p:ph type="ftr" sz="quarter" idx="11"/>
          </p:nvPr>
        </p:nvSpPr>
        <p:spPr>
          <a:xfrm>
            <a:off x="555812" y="6539709"/>
            <a:ext cx="9576000" cy="146194"/>
          </a:xfrm>
        </p:spPr>
        <p:txBody>
          <a:bodyPr/>
          <a:lstStyle>
            <a:lvl1pPr>
              <a:defRPr>
                <a:solidFill>
                  <a:schemeClr val="bg2">
                    <a:lumMod val="50000"/>
                  </a:schemeClr>
                </a:solidFill>
              </a:defRPr>
            </a:lvl1pPr>
          </a:lstStyle>
          <a:p>
            <a:r>
              <a:rPr lang="de-DE"/>
              <a:t>HTWG Hochschule Konstanz  |  Vorname Name  |  Titel Lehrveranstaltung, ggfs. konkretes Thema  |  © Urheberrechtlich geschütztes Material</a:t>
            </a:r>
          </a:p>
        </p:txBody>
      </p:sp>
      <p:sp>
        <p:nvSpPr>
          <p:cNvPr id="4" name="Foliennummernplatzhalter 3"/>
          <p:cNvSpPr>
            <a:spLocks noGrp="1"/>
          </p:cNvSpPr>
          <p:nvPr>
            <p:ph type="sldNum" sz="quarter" idx="12"/>
          </p:nvPr>
        </p:nvSpPr>
        <p:spPr>
          <a:ln w="6350">
            <a:noFill/>
          </a:ln>
        </p:spPr>
        <p:txBody>
          <a:bodyPr/>
          <a:lstStyle>
            <a:lvl1pPr>
              <a:defRPr>
                <a:solidFill>
                  <a:schemeClr val="bg1"/>
                </a:solidFill>
              </a:defRPr>
            </a:lvl1pPr>
          </a:lstStyle>
          <a:p>
            <a:fld id="{69F34120-B5BD-450B-94B9-3E8DBFFED806}" type="slidenum">
              <a:rPr lang="de-DE" smtClean="0"/>
              <a:pPr/>
              <a:t>‹Nr.›</a:t>
            </a:fld>
            <a:endParaRPr lang="de-DE"/>
          </a:p>
        </p:txBody>
      </p:sp>
      <p:sp>
        <p:nvSpPr>
          <p:cNvPr id="98" name="Textplatzhalter 7">
            <a:extLst>
              <a:ext uri="{FF2B5EF4-FFF2-40B4-BE49-F238E27FC236}">
                <a16:creationId xmlns:a16="http://schemas.microsoft.com/office/drawing/2014/main" id="{24AE64F5-E1D6-049C-A7F0-18358A9021C5}"/>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solidFill>
                  <a:schemeClr val="tx1"/>
                </a:solidFill>
              </a:defRPr>
            </a:lvl1pPr>
          </a:lstStyle>
          <a:p>
            <a:pPr lvl="0"/>
            <a:r>
              <a:rPr lang="de-DE"/>
              <a:t>Fußnote / Quelle</a:t>
            </a:r>
          </a:p>
        </p:txBody>
      </p:sp>
      <p:grpSp>
        <p:nvGrpSpPr>
          <p:cNvPr id="99" name="Gruppieren 98">
            <a:extLst>
              <a:ext uri="{FF2B5EF4-FFF2-40B4-BE49-F238E27FC236}">
                <a16:creationId xmlns:a16="http://schemas.microsoft.com/office/drawing/2014/main" id="{9D0DFD5B-6581-9103-0CF0-92E8ADE6788E}"/>
              </a:ext>
            </a:extLst>
          </p:cNvPr>
          <p:cNvGrpSpPr/>
          <p:nvPr userDrawn="1"/>
        </p:nvGrpSpPr>
        <p:grpSpPr>
          <a:xfrm>
            <a:off x="1151047" y="946555"/>
            <a:ext cx="9877339" cy="4952729"/>
            <a:chOff x="1151047" y="946555"/>
            <a:chExt cx="9877339" cy="4952729"/>
          </a:xfrm>
        </p:grpSpPr>
        <p:sp>
          <p:nvSpPr>
            <p:cNvPr id="8" name="Ellipse 7">
              <a:extLst>
                <a:ext uri="{FF2B5EF4-FFF2-40B4-BE49-F238E27FC236}">
                  <a16:creationId xmlns:a16="http://schemas.microsoft.com/office/drawing/2014/main" id="{2C4FE705-B1A2-81A9-2024-4A51392BDC08}"/>
                </a:ext>
              </a:extLst>
            </p:cNvPr>
            <p:cNvSpPr/>
            <p:nvPr userDrawn="1"/>
          </p:nvSpPr>
          <p:spPr>
            <a:xfrm>
              <a:off x="11510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C02DAAFA-1003-320A-E4A8-9EC43905FBAB}"/>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9B867B3D-40F6-4B71-6822-A61F602AC0D7}"/>
                </a:ext>
              </a:extLst>
            </p:cNvPr>
            <p:cNvSpPr/>
            <p:nvPr userDrawn="1"/>
          </p:nvSpPr>
          <p:spPr>
            <a:xfrm>
              <a:off x="19723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3A22AD1A-3976-ABCC-D30B-E08F53260D7F}"/>
                </a:ext>
              </a:extLst>
            </p:cNvPr>
            <p:cNvSpPr/>
            <p:nvPr userDrawn="1"/>
          </p:nvSpPr>
          <p:spPr>
            <a:xfrm>
              <a:off x="11510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F4EA4685-19C0-6119-D4F0-F8B1E92999CB}"/>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EBDF801C-094F-3FAC-4A4B-665FF554DD68}"/>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8FE71F95-D8B3-38CB-50E2-111D31CE8648}"/>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 name="Ellipse 24">
              <a:extLst>
                <a:ext uri="{FF2B5EF4-FFF2-40B4-BE49-F238E27FC236}">
                  <a16:creationId xmlns:a16="http://schemas.microsoft.com/office/drawing/2014/main" id="{82B5B309-8AE0-6AA9-2A73-68884369EF9B}"/>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 name="Ellipse 25">
              <a:extLst>
                <a:ext uri="{FF2B5EF4-FFF2-40B4-BE49-F238E27FC236}">
                  <a16:creationId xmlns:a16="http://schemas.microsoft.com/office/drawing/2014/main" id="{9FBBCF6D-06FD-A62D-84C8-2310F7C9F81E}"/>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5D5CBB5F-C749-436A-E284-8963A8A35000}"/>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F04FB0D4-A673-E172-B5F8-AD3BC7FF6166}"/>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64A8B4D8-CC78-6D7C-3E16-96D672430506}"/>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Ellipse 29">
              <a:extLst>
                <a:ext uri="{FF2B5EF4-FFF2-40B4-BE49-F238E27FC236}">
                  <a16:creationId xmlns:a16="http://schemas.microsoft.com/office/drawing/2014/main" id="{EB9E4B69-B8C2-8A0C-600B-27493E271E34}"/>
                </a:ext>
              </a:extLst>
            </p:cNvPr>
            <p:cNvSpPr/>
            <p:nvPr userDrawn="1"/>
          </p:nvSpPr>
          <p:spPr>
            <a:xfrm>
              <a:off x="93641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 name="Ellipse 30">
              <a:extLst>
                <a:ext uri="{FF2B5EF4-FFF2-40B4-BE49-F238E27FC236}">
                  <a16:creationId xmlns:a16="http://schemas.microsoft.com/office/drawing/2014/main" id="{49C3559F-A1D5-F79A-4F52-3674AAE1EBCF}"/>
                </a:ext>
              </a:extLst>
            </p:cNvPr>
            <p:cNvSpPr/>
            <p:nvPr userDrawn="1"/>
          </p:nvSpPr>
          <p:spPr>
            <a:xfrm>
              <a:off x="101854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04F8FBE4-66AC-73E6-AD9A-87A8015E4DE9}"/>
                </a:ext>
              </a:extLst>
            </p:cNvPr>
            <p:cNvSpPr/>
            <p:nvPr userDrawn="1"/>
          </p:nvSpPr>
          <p:spPr>
            <a:xfrm>
              <a:off x="110067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B439CBD5-3DE9-D02B-3635-04E8FCDBB966}"/>
                </a:ext>
              </a:extLst>
            </p:cNvPr>
            <p:cNvSpPr/>
            <p:nvPr userDrawn="1"/>
          </p:nvSpPr>
          <p:spPr>
            <a:xfrm>
              <a:off x="11510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F3EFABAD-0372-8DFA-18D8-EEB5A75632C0}"/>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6CD0BC73-1472-9A41-3BA8-3BF0C7624799}"/>
                </a:ext>
              </a:extLst>
            </p:cNvPr>
            <p:cNvSpPr/>
            <p:nvPr userDrawn="1"/>
          </p:nvSpPr>
          <p:spPr>
            <a:xfrm>
              <a:off x="115104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16F74921-48D6-261B-6B0B-6FB9B824928B}"/>
                </a:ext>
              </a:extLst>
            </p:cNvPr>
            <p:cNvSpPr/>
            <p:nvPr userDrawn="1"/>
          </p:nvSpPr>
          <p:spPr>
            <a:xfrm>
              <a:off x="1100676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B38F6BEC-F4CD-1E52-8E7A-88FE949A4232}"/>
                </a:ext>
              </a:extLst>
            </p:cNvPr>
            <p:cNvSpPr/>
            <p:nvPr userDrawn="1"/>
          </p:nvSpPr>
          <p:spPr>
            <a:xfrm>
              <a:off x="115104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1" name="Ellipse 70">
              <a:extLst>
                <a:ext uri="{FF2B5EF4-FFF2-40B4-BE49-F238E27FC236}">
                  <a16:creationId xmlns:a16="http://schemas.microsoft.com/office/drawing/2014/main" id="{AFD85208-F2A5-6BB5-6C83-2856C5C941C7}"/>
                </a:ext>
              </a:extLst>
            </p:cNvPr>
            <p:cNvSpPr/>
            <p:nvPr userDrawn="1"/>
          </p:nvSpPr>
          <p:spPr>
            <a:xfrm>
              <a:off x="1100676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3" name="Ellipse 72">
              <a:extLst>
                <a:ext uri="{FF2B5EF4-FFF2-40B4-BE49-F238E27FC236}">
                  <a16:creationId xmlns:a16="http://schemas.microsoft.com/office/drawing/2014/main" id="{16F4886B-C608-A325-69C7-E1668E68BB5B}"/>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4" name="Ellipse 83">
              <a:extLst>
                <a:ext uri="{FF2B5EF4-FFF2-40B4-BE49-F238E27FC236}">
                  <a16:creationId xmlns:a16="http://schemas.microsoft.com/office/drawing/2014/main" id="{D5FD70B6-84F2-10D1-B495-EF61CE11EE85}"/>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5" name="Ellipse 84">
              <a:extLst>
                <a:ext uri="{FF2B5EF4-FFF2-40B4-BE49-F238E27FC236}">
                  <a16:creationId xmlns:a16="http://schemas.microsoft.com/office/drawing/2014/main" id="{93FC7A81-9061-7355-D365-9CE75E256046}"/>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6" name="Ellipse 85">
              <a:extLst>
                <a:ext uri="{FF2B5EF4-FFF2-40B4-BE49-F238E27FC236}">
                  <a16:creationId xmlns:a16="http://schemas.microsoft.com/office/drawing/2014/main" id="{451BCADA-3E1E-66EE-256F-1945C1E219E4}"/>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7" name="Ellipse 86">
              <a:extLst>
                <a:ext uri="{FF2B5EF4-FFF2-40B4-BE49-F238E27FC236}">
                  <a16:creationId xmlns:a16="http://schemas.microsoft.com/office/drawing/2014/main" id="{AD77619F-FB4D-5BFC-DC21-5362D460644B}"/>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8" name="Ellipse 87">
              <a:extLst>
                <a:ext uri="{FF2B5EF4-FFF2-40B4-BE49-F238E27FC236}">
                  <a16:creationId xmlns:a16="http://schemas.microsoft.com/office/drawing/2014/main" id="{E5D86532-706D-BF95-7316-806BD78C3648}"/>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9" name="Ellipse 88">
              <a:extLst>
                <a:ext uri="{FF2B5EF4-FFF2-40B4-BE49-F238E27FC236}">
                  <a16:creationId xmlns:a16="http://schemas.microsoft.com/office/drawing/2014/main" id="{8C92DA2D-9C30-B46E-D62B-AD04744FF511}"/>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0" name="Ellipse 89">
              <a:extLst>
                <a:ext uri="{FF2B5EF4-FFF2-40B4-BE49-F238E27FC236}">
                  <a16:creationId xmlns:a16="http://schemas.microsoft.com/office/drawing/2014/main" id="{0F3F3098-AC48-BD21-AF68-43C2C94E876E}"/>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1" name="Ellipse 90">
              <a:extLst>
                <a:ext uri="{FF2B5EF4-FFF2-40B4-BE49-F238E27FC236}">
                  <a16:creationId xmlns:a16="http://schemas.microsoft.com/office/drawing/2014/main" id="{0414737B-7236-61E6-9331-D64E66FFE3BF}"/>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2" name="Ellipse 91">
              <a:extLst>
                <a:ext uri="{FF2B5EF4-FFF2-40B4-BE49-F238E27FC236}">
                  <a16:creationId xmlns:a16="http://schemas.microsoft.com/office/drawing/2014/main" id="{534F7A08-EC99-92EA-4B29-6346194808A7}"/>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3" name="Ellipse 92">
              <a:extLst>
                <a:ext uri="{FF2B5EF4-FFF2-40B4-BE49-F238E27FC236}">
                  <a16:creationId xmlns:a16="http://schemas.microsoft.com/office/drawing/2014/main" id="{CCFC03B5-2A8E-68C5-7284-A99DBF79F03E}"/>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4" name="Ellipse 93">
              <a:extLst>
                <a:ext uri="{FF2B5EF4-FFF2-40B4-BE49-F238E27FC236}">
                  <a16:creationId xmlns:a16="http://schemas.microsoft.com/office/drawing/2014/main" id="{3D773FD3-6190-FF87-1C8B-EB3660573FE4}"/>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5" name="Ellipse 94">
              <a:extLst>
                <a:ext uri="{FF2B5EF4-FFF2-40B4-BE49-F238E27FC236}">
                  <a16:creationId xmlns:a16="http://schemas.microsoft.com/office/drawing/2014/main" id="{8B81CC33-564A-0332-3890-259EAEE821C4}"/>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6" name="Ellipse 95">
              <a:extLst>
                <a:ext uri="{FF2B5EF4-FFF2-40B4-BE49-F238E27FC236}">
                  <a16:creationId xmlns:a16="http://schemas.microsoft.com/office/drawing/2014/main" id="{E0AFC737-D993-7733-0F55-ED8CE8AEB4E4}"/>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7" name="Ellipse 96">
              <a:extLst>
                <a:ext uri="{FF2B5EF4-FFF2-40B4-BE49-F238E27FC236}">
                  <a16:creationId xmlns:a16="http://schemas.microsoft.com/office/drawing/2014/main" id="{5F2DAB16-D4BE-13D3-2BF2-59DB6010BF55}"/>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sp>
        <p:nvSpPr>
          <p:cNvPr id="100" name="Freihandform: Form 99">
            <a:extLst>
              <a:ext uri="{FF2B5EF4-FFF2-40B4-BE49-F238E27FC236}">
                <a16:creationId xmlns:a16="http://schemas.microsoft.com/office/drawing/2014/main" id="{4755C45A-3835-C7A2-ECD5-D43EC3A99B27}"/>
              </a:ext>
            </a:extLst>
          </p:cNvPr>
          <p:cNvSpPr/>
          <p:nvPr userDrawn="1"/>
        </p:nvSpPr>
        <p:spPr>
          <a:xfrm flipV="1">
            <a:off x="8276324" y="0"/>
            <a:ext cx="3471706" cy="2611878"/>
          </a:xfrm>
          <a:custGeom>
            <a:avLst/>
            <a:gdLst>
              <a:gd name="connsiteX0" fmla="*/ 1899706 w 3799412"/>
              <a:gd name="connsiteY0" fmla="*/ 0 h 2858422"/>
              <a:gd name="connsiteX1" fmla="*/ 3799412 w 3799412"/>
              <a:gd name="connsiteY1" fmla="*/ 1899706 h 2858422"/>
              <a:gd name="connsiteX2" fmla="*/ 3570128 w 3799412"/>
              <a:gd name="connsiteY2" fmla="*/ 2805219 h 2858422"/>
              <a:gd name="connsiteX3" fmla="*/ 3537806 w 3799412"/>
              <a:gd name="connsiteY3" fmla="*/ 2858422 h 2858422"/>
              <a:gd name="connsiteX4" fmla="*/ 261606 w 3799412"/>
              <a:gd name="connsiteY4" fmla="*/ 2858422 h 2858422"/>
              <a:gd name="connsiteX5" fmla="*/ 229284 w 3799412"/>
              <a:gd name="connsiteY5" fmla="*/ 2805219 h 2858422"/>
              <a:gd name="connsiteX6" fmla="*/ 0 w 3799412"/>
              <a:gd name="connsiteY6" fmla="*/ 1899706 h 2858422"/>
              <a:gd name="connsiteX7" fmla="*/ 1899706 w 3799412"/>
              <a:gd name="connsiteY7" fmla="*/ 0 h 285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412" h="2858422">
                <a:moveTo>
                  <a:pt x="1899706" y="0"/>
                </a:moveTo>
                <a:cubicBezTo>
                  <a:pt x="2948885" y="0"/>
                  <a:pt x="3799412" y="850527"/>
                  <a:pt x="3799412" y="1899706"/>
                </a:cubicBezTo>
                <a:cubicBezTo>
                  <a:pt x="3799412" y="2227575"/>
                  <a:pt x="3716353" y="2536044"/>
                  <a:pt x="3570128" y="2805219"/>
                </a:cubicBezTo>
                <a:lnTo>
                  <a:pt x="3537806" y="2858422"/>
                </a:lnTo>
                <a:lnTo>
                  <a:pt x="261606" y="2858422"/>
                </a:lnTo>
                <a:lnTo>
                  <a:pt x="229284" y="2805219"/>
                </a:lnTo>
                <a:cubicBezTo>
                  <a:pt x="83060" y="2536044"/>
                  <a:pt x="0" y="2227575"/>
                  <a:pt x="0" y="1899706"/>
                </a:cubicBezTo>
                <a:cubicBezTo>
                  <a:pt x="0" y="850527"/>
                  <a:pt x="850527" y="0"/>
                  <a:pt x="1899706" y="0"/>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09" name="Textplatzhalter 108">
            <a:extLst>
              <a:ext uri="{FF2B5EF4-FFF2-40B4-BE49-F238E27FC236}">
                <a16:creationId xmlns:a16="http://schemas.microsoft.com/office/drawing/2014/main" id="{DAAD1776-8B3C-A00F-AA27-1F0F024A2D84}"/>
              </a:ext>
            </a:extLst>
          </p:cNvPr>
          <p:cNvSpPr>
            <a:spLocks noGrp="1"/>
          </p:cNvSpPr>
          <p:nvPr userDrawn="1">
            <p:ph type="body" sz="quarter" idx="14"/>
          </p:nvPr>
        </p:nvSpPr>
        <p:spPr>
          <a:xfrm>
            <a:off x="1573674" y="1376901"/>
            <a:ext cx="9016089" cy="4097775"/>
          </a:xfrm>
          <a:noFill/>
          <a:ln>
            <a:noFill/>
          </a:ln>
          <a:effectLst/>
        </p:spPr>
        <p:txBody>
          <a:bodyPr lIns="144000" tIns="144000" rIns="144000" bIns="144000"/>
          <a:lstStyle>
            <a:lvl1pPr algn="l">
              <a:spcBef>
                <a:spcPts val="0"/>
              </a:spcBef>
              <a:defRPr sz="4000">
                <a:solidFill>
                  <a:schemeClr val="tx1"/>
                </a:solidFill>
              </a:defRPr>
            </a:lvl1pPr>
            <a:lvl2pPr marL="360363" indent="-360363" algn="l">
              <a:spcBef>
                <a:spcPts val="0"/>
              </a:spcBef>
              <a:tabLst/>
              <a:defRPr sz="30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3351887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softblue)">
    <p:bg>
      <p:bgPr>
        <a:solidFill>
          <a:srgbClr val="D9E5EC"/>
        </a:solidFill>
        <a:effectLst/>
      </p:bgPr>
    </p:bg>
    <p:spTree>
      <p:nvGrpSpPr>
        <p:cNvPr id="1" name=""/>
        <p:cNvGrpSpPr/>
        <p:nvPr/>
      </p:nvGrpSpPr>
      <p:grpSpPr>
        <a:xfrm>
          <a:off x="0" y="0"/>
          <a:ext cx="0" cy="0"/>
          <a:chOff x="0" y="0"/>
          <a:chExt cx="0" cy="0"/>
        </a:xfrm>
      </p:grpSpPr>
      <p:sp>
        <p:nvSpPr>
          <p:cNvPr id="90" name="Ellipse 89">
            <a:extLst>
              <a:ext uri="{FF2B5EF4-FFF2-40B4-BE49-F238E27FC236}">
                <a16:creationId xmlns:a16="http://schemas.microsoft.com/office/drawing/2014/main" id="{14B01D6B-4011-D424-DA8F-F0764636E7A7}"/>
              </a:ext>
            </a:extLst>
          </p:cNvPr>
          <p:cNvSpPr/>
          <p:nvPr userDrawn="1"/>
        </p:nvSpPr>
        <p:spPr>
          <a:xfrm flipH="1">
            <a:off x="8753659" y="324682"/>
            <a:ext cx="2906834" cy="2909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Ellipse 91">
            <a:extLst>
              <a:ext uri="{FF2B5EF4-FFF2-40B4-BE49-F238E27FC236}">
                <a16:creationId xmlns:a16="http://schemas.microsoft.com/office/drawing/2014/main" id="{14B01D6B-4011-D424-DA8F-F0764636E7A7}"/>
              </a:ext>
            </a:extLst>
          </p:cNvPr>
          <p:cNvSpPr/>
          <p:nvPr userDrawn="1"/>
        </p:nvSpPr>
        <p:spPr>
          <a:xfrm flipH="1">
            <a:off x="7934672" y="1970808"/>
            <a:ext cx="1237947" cy="12388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9" name="Rechteck: abgerundete Ecken 162">
            <a:extLst>
              <a:ext uri="{FF2B5EF4-FFF2-40B4-BE49-F238E27FC236}">
                <a16:creationId xmlns:a16="http://schemas.microsoft.com/office/drawing/2014/main" id="{BBE4397D-A02B-326E-1913-9085B2480015}"/>
              </a:ext>
            </a:extLst>
          </p:cNvPr>
          <p:cNvSpPr/>
          <p:nvPr userDrawn="1"/>
        </p:nvSpPr>
        <p:spPr>
          <a:xfrm rot="2745323" flipH="1">
            <a:off x="3792613" y="3970929"/>
            <a:ext cx="381888" cy="1463305"/>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3" name="Rechteck: abgerundete Ecken 162">
            <a:extLst>
              <a:ext uri="{FF2B5EF4-FFF2-40B4-BE49-F238E27FC236}">
                <a16:creationId xmlns:a16="http://schemas.microsoft.com/office/drawing/2014/main" id="{BBE4397D-A02B-326E-1913-9085B2480015}"/>
              </a:ext>
            </a:extLst>
          </p:cNvPr>
          <p:cNvSpPr/>
          <p:nvPr userDrawn="1"/>
        </p:nvSpPr>
        <p:spPr>
          <a:xfrm rot="18900000" flipH="1">
            <a:off x="2204885" y="4746586"/>
            <a:ext cx="381888" cy="1463305"/>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 name="Ellipse 7">
            <a:extLst>
              <a:ext uri="{FF2B5EF4-FFF2-40B4-BE49-F238E27FC236}">
                <a16:creationId xmlns:a16="http://schemas.microsoft.com/office/drawing/2014/main" id="{5AA33B51-4E8B-4DCB-8932-47A8B5978A28}"/>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7E47BB45-4BFC-46A9-1C2F-2A4C0D11AAC8}"/>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7A024A17-0694-FD16-50BD-B06EF8E37025}"/>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Ellipse 10">
            <a:extLst>
              <a:ext uri="{FF2B5EF4-FFF2-40B4-BE49-F238E27FC236}">
                <a16:creationId xmlns:a16="http://schemas.microsoft.com/office/drawing/2014/main" id="{1F8E33AD-2E5D-4EB6-78D0-9767D0FD9AA8}"/>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 name="Ellipse 11">
            <a:extLst>
              <a:ext uri="{FF2B5EF4-FFF2-40B4-BE49-F238E27FC236}">
                <a16:creationId xmlns:a16="http://schemas.microsoft.com/office/drawing/2014/main" id="{66DCB8A9-37DC-96A2-F790-32812D3A00A9}"/>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4EDC0471-7508-EEC7-6B37-BE6A1E503E3B}"/>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B88A3475-53C1-38CF-048F-B2F36632ABB7}"/>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Ellipse 29">
            <a:extLst>
              <a:ext uri="{FF2B5EF4-FFF2-40B4-BE49-F238E27FC236}">
                <a16:creationId xmlns:a16="http://schemas.microsoft.com/office/drawing/2014/main" id="{4DA23A7A-72F5-C439-8430-9F45C60676DB}"/>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 name="Ellipse 30">
            <a:extLst>
              <a:ext uri="{FF2B5EF4-FFF2-40B4-BE49-F238E27FC236}">
                <a16:creationId xmlns:a16="http://schemas.microsoft.com/office/drawing/2014/main" id="{1818CAD5-D347-E5E1-9E94-7020ED7AB3E3}"/>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25EBD78A-247A-DB47-E646-EC0F75497EF9}"/>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 name="Ellipse 32">
            <a:extLst>
              <a:ext uri="{FF2B5EF4-FFF2-40B4-BE49-F238E27FC236}">
                <a16:creationId xmlns:a16="http://schemas.microsoft.com/office/drawing/2014/main" id="{650D7BAD-18C5-A1FD-7C0E-39A5EF0CCD0F}"/>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0" name="Ellipse 39">
            <a:extLst>
              <a:ext uri="{FF2B5EF4-FFF2-40B4-BE49-F238E27FC236}">
                <a16:creationId xmlns:a16="http://schemas.microsoft.com/office/drawing/2014/main" id="{970567A2-2CE7-7F6D-269F-370041549421}"/>
              </a:ext>
            </a:extLst>
          </p:cNvPr>
          <p:cNvSpPr/>
          <p:nvPr userDrawn="1"/>
        </p:nvSpPr>
        <p:spPr>
          <a:xfrm>
            <a:off x="19723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C6C286B5-3B55-8BF4-2C3A-D74301ADC798}"/>
              </a:ext>
            </a:extLst>
          </p:cNvPr>
          <p:cNvSpPr/>
          <p:nvPr userDrawn="1"/>
        </p:nvSpPr>
        <p:spPr>
          <a:xfrm>
            <a:off x="11510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54D34911-0A16-1583-0D06-91654B788D68}"/>
              </a:ext>
            </a:extLst>
          </p:cNvPr>
          <p:cNvSpPr/>
          <p:nvPr userDrawn="1"/>
        </p:nvSpPr>
        <p:spPr>
          <a:xfrm>
            <a:off x="27936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8B1E2796-12FC-72BD-7FF9-A98BF1FCC268}"/>
              </a:ext>
            </a:extLst>
          </p:cNvPr>
          <p:cNvSpPr/>
          <p:nvPr userDrawn="1"/>
        </p:nvSpPr>
        <p:spPr>
          <a:xfrm>
            <a:off x="361497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A3A54A0E-B918-9A81-86BD-2FB3ABA86E57}"/>
              </a:ext>
            </a:extLst>
          </p:cNvPr>
          <p:cNvSpPr/>
          <p:nvPr userDrawn="1"/>
        </p:nvSpPr>
        <p:spPr>
          <a:xfrm>
            <a:off x="443628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73592518-08CE-8B64-40F7-4037E9F12662}"/>
              </a:ext>
            </a:extLst>
          </p:cNvPr>
          <p:cNvSpPr/>
          <p:nvPr userDrawn="1"/>
        </p:nvSpPr>
        <p:spPr>
          <a:xfrm>
            <a:off x="525759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6" name="Ellipse 45">
            <a:extLst>
              <a:ext uri="{FF2B5EF4-FFF2-40B4-BE49-F238E27FC236}">
                <a16:creationId xmlns:a16="http://schemas.microsoft.com/office/drawing/2014/main" id="{F57581CC-6AA8-8054-0F77-7C8CAD47DB94}"/>
              </a:ext>
            </a:extLst>
          </p:cNvPr>
          <p:cNvSpPr/>
          <p:nvPr userDrawn="1"/>
        </p:nvSpPr>
        <p:spPr>
          <a:xfrm>
            <a:off x="607890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7" name="Ellipse 126">
            <a:extLst>
              <a:ext uri="{FF2B5EF4-FFF2-40B4-BE49-F238E27FC236}">
                <a16:creationId xmlns:a16="http://schemas.microsoft.com/office/drawing/2014/main" id="{1286D178-F726-45F4-E58B-784658380632}"/>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8" name="Ellipse 127">
            <a:extLst>
              <a:ext uri="{FF2B5EF4-FFF2-40B4-BE49-F238E27FC236}">
                <a16:creationId xmlns:a16="http://schemas.microsoft.com/office/drawing/2014/main" id="{4E6A87B8-2141-22A3-CEB9-0B9C61748247}"/>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9" name="Ellipse 128">
            <a:extLst>
              <a:ext uri="{FF2B5EF4-FFF2-40B4-BE49-F238E27FC236}">
                <a16:creationId xmlns:a16="http://schemas.microsoft.com/office/drawing/2014/main" id="{9F62D4A7-CE39-F78C-6FBA-4D5FF7C52341}"/>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0" name="Ellipse 129">
            <a:extLst>
              <a:ext uri="{FF2B5EF4-FFF2-40B4-BE49-F238E27FC236}">
                <a16:creationId xmlns:a16="http://schemas.microsoft.com/office/drawing/2014/main" id="{69ABF943-9AF3-9FF8-7E8E-6F164DE26C1D}"/>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1" name="Ellipse 130">
            <a:extLst>
              <a:ext uri="{FF2B5EF4-FFF2-40B4-BE49-F238E27FC236}">
                <a16:creationId xmlns:a16="http://schemas.microsoft.com/office/drawing/2014/main" id="{9676B7EA-F69E-E604-15B1-A2A6D750A1D7}"/>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2" name="Ellipse 131">
            <a:extLst>
              <a:ext uri="{FF2B5EF4-FFF2-40B4-BE49-F238E27FC236}">
                <a16:creationId xmlns:a16="http://schemas.microsoft.com/office/drawing/2014/main" id="{F4EE7ED2-4E93-8C9E-11D0-009A54178D43}"/>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3" name="Ellipse 132">
            <a:extLst>
              <a:ext uri="{FF2B5EF4-FFF2-40B4-BE49-F238E27FC236}">
                <a16:creationId xmlns:a16="http://schemas.microsoft.com/office/drawing/2014/main" id="{4BA783C6-8DB7-0FD7-50EA-AB98FA061753}"/>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4" name="Ellipse 133">
            <a:extLst>
              <a:ext uri="{FF2B5EF4-FFF2-40B4-BE49-F238E27FC236}">
                <a16:creationId xmlns:a16="http://schemas.microsoft.com/office/drawing/2014/main" id="{12B52AFB-8C7B-784C-9A1C-0229ABAFFE9C}"/>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5" name="Ellipse 134">
            <a:extLst>
              <a:ext uri="{FF2B5EF4-FFF2-40B4-BE49-F238E27FC236}">
                <a16:creationId xmlns:a16="http://schemas.microsoft.com/office/drawing/2014/main" id="{13B073F6-EA87-087A-A03C-B4C4EF0766F5}"/>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6" name="Ellipse 135">
            <a:extLst>
              <a:ext uri="{FF2B5EF4-FFF2-40B4-BE49-F238E27FC236}">
                <a16:creationId xmlns:a16="http://schemas.microsoft.com/office/drawing/2014/main" id="{D901A251-7FE1-2C97-04C5-AED19B9BBC19}"/>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7" name="Ellipse 136">
            <a:extLst>
              <a:ext uri="{FF2B5EF4-FFF2-40B4-BE49-F238E27FC236}">
                <a16:creationId xmlns:a16="http://schemas.microsoft.com/office/drawing/2014/main" id="{5FC0741C-2CA0-DAD6-C1C1-DE1629FB534D}"/>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8" name="Ellipse 137">
            <a:extLst>
              <a:ext uri="{FF2B5EF4-FFF2-40B4-BE49-F238E27FC236}">
                <a16:creationId xmlns:a16="http://schemas.microsoft.com/office/drawing/2014/main" id="{6EF57735-88D2-2265-9271-EAEB458087CC}"/>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9" name="Ellipse 138">
            <a:extLst>
              <a:ext uri="{FF2B5EF4-FFF2-40B4-BE49-F238E27FC236}">
                <a16:creationId xmlns:a16="http://schemas.microsoft.com/office/drawing/2014/main" id="{9350D610-86B9-56B8-A6C5-937791C0A942}"/>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0" name="Ellipse 139">
            <a:extLst>
              <a:ext uri="{FF2B5EF4-FFF2-40B4-BE49-F238E27FC236}">
                <a16:creationId xmlns:a16="http://schemas.microsoft.com/office/drawing/2014/main" id="{86FD2C68-2DB2-7263-3936-B33A816DA662}"/>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2" name="Ellipse 141">
            <a:extLst>
              <a:ext uri="{FF2B5EF4-FFF2-40B4-BE49-F238E27FC236}">
                <a16:creationId xmlns:a16="http://schemas.microsoft.com/office/drawing/2014/main" id="{EB78A1E7-1180-B637-33F3-C11B6CEC5A23}"/>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3" name="Ellipse 142">
            <a:extLst>
              <a:ext uri="{FF2B5EF4-FFF2-40B4-BE49-F238E27FC236}">
                <a16:creationId xmlns:a16="http://schemas.microsoft.com/office/drawing/2014/main" id="{034303C2-5E0A-C72F-9242-7A1EFD04C6CA}"/>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4" name="Ellipse 143">
            <a:extLst>
              <a:ext uri="{FF2B5EF4-FFF2-40B4-BE49-F238E27FC236}">
                <a16:creationId xmlns:a16="http://schemas.microsoft.com/office/drawing/2014/main" id="{3FE5CE79-0D1E-DF89-914C-DAA7A92C4406}"/>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5" name="Ellipse 144">
            <a:extLst>
              <a:ext uri="{FF2B5EF4-FFF2-40B4-BE49-F238E27FC236}">
                <a16:creationId xmlns:a16="http://schemas.microsoft.com/office/drawing/2014/main" id="{20E69A23-58A5-6553-2B7D-677F860EA232}"/>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6" name="Ellipse 145">
            <a:extLst>
              <a:ext uri="{FF2B5EF4-FFF2-40B4-BE49-F238E27FC236}">
                <a16:creationId xmlns:a16="http://schemas.microsoft.com/office/drawing/2014/main" id="{69D940B0-B7E3-8D63-430C-091D1ECFD357}"/>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7" name="Ellipse 146">
            <a:extLst>
              <a:ext uri="{FF2B5EF4-FFF2-40B4-BE49-F238E27FC236}">
                <a16:creationId xmlns:a16="http://schemas.microsoft.com/office/drawing/2014/main" id="{68503990-D0B9-1F87-8710-57BF9E1E9FF9}"/>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8" name="Ellipse 147">
            <a:extLst>
              <a:ext uri="{FF2B5EF4-FFF2-40B4-BE49-F238E27FC236}">
                <a16:creationId xmlns:a16="http://schemas.microsoft.com/office/drawing/2014/main" id="{408DE169-F8DE-63EB-73F1-79437D357144}"/>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9" name="Ellipse 148">
            <a:extLst>
              <a:ext uri="{FF2B5EF4-FFF2-40B4-BE49-F238E27FC236}">
                <a16:creationId xmlns:a16="http://schemas.microsoft.com/office/drawing/2014/main" id="{04231AFD-48EF-DCAA-1F6C-54C65644BAC6}"/>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0" name="Ellipse 149">
            <a:extLst>
              <a:ext uri="{FF2B5EF4-FFF2-40B4-BE49-F238E27FC236}">
                <a16:creationId xmlns:a16="http://schemas.microsoft.com/office/drawing/2014/main" id="{CF75445D-377D-9175-5BC0-C057239C21AB}"/>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1" name="Ellipse 150">
            <a:extLst>
              <a:ext uri="{FF2B5EF4-FFF2-40B4-BE49-F238E27FC236}">
                <a16:creationId xmlns:a16="http://schemas.microsoft.com/office/drawing/2014/main" id="{D9CD8731-2A67-B5AE-F337-F028EB9E9BBC}"/>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 name="Titel 1"/>
          <p:cNvSpPr>
            <a:spLocks noGrp="1"/>
          </p:cNvSpPr>
          <p:nvPr userDrawn="1">
            <p:ph type="ctrTitle" hasCustomPrompt="1"/>
          </p:nvPr>
        </p:nvSpPr>
        <p:spPr>
          <a:xfrm>
            <a:off x="1055440" y="3102759"/>
            <a:ext cx="10081120" cy="461665"/>
          </a:xfrm>
        </p:spPr>
        <p:txBody>
          <a:bodyPr wrap="square" anchor="b" anchorCtr="0">
            <a:spAutoFit/>
          </a:bodyPr>
          <a:lstStyle>
            <a:lvl1pPr algn="l">
              <a:spcBef>
                <a:spcPts val="0"/>
              </a:spcBef>
              <a:defRPr sz="3000">
                <a:solidFill>
                  <a:schemeClr val="tx1"/>
                </a:solidFill>
              </a:defRPr>
            </a:lvl1pPr>
          </a:lstStyle>
          <a:p>
            <a:r>
              <a:rPr lang="de-DE"/>
              <a:t>Titelmasterformat durch Klicken bearbeiten</a:t>
            </a:r>
          </a:p>
        </p:txBody>
      </p:sp>
      <p:sp>
        <p:nvSpPr>
          <p:cNvPr id="3" name="Untertitel 2"/>
          <p:cNvSpPr>
            <a:spLocks noGrp="1"/>
          </p:cNvSpPr>
          <p:nvPr userDrawn="1">
            <p:ph type="subTitle" idx="1" hasCustomPrompt="1"/>
          </p:nvPr>
        </p:nvSpPr>
        <p:spPr>
          <a:xfrm>
            <a:off x="1055439" y="3650503"/>
            <a:ext cx="9538419" cy="307777"/>
          </a:xfrm>
        </p:spPr>
        <p:txBody>
          <a:bodyPr wrap="square" anchor="t" anchorCtr="0">
            <a:sp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62" name="Ellipse 161">
            <a:extLst>
              <a:ext uri="{FF2B5EF4-FFF2-40B4-BE49-F238E27FC236}">
                <a16:creationId xmlns:a16="http://schemas.microsoft.com/office/drawing/2014/main" id="{E46B09F0-35D6-9D14-0019-785450A719BB}"/>
              </a:ext>
            </a:extLst>
          </p:cNvPr>
          <p:cNvSpPr/>
          <p:nvPr userDrawn="1"/>
        </p:nvSpPr>
        <p:spPr>
          <a:xfrm flipH="1">
            <a:off x="9247436" y="1647329"/>
            <a:ext cx="233937" cy="234117"/>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Ellipse 90">
            <a:extLst>
              <a:ext uri="{FF2B5EF4-FFF2-40B4-BE49-F238E27FC236}">
                <a16:creationId xmlns:a16="http://schemas.microsoft.com/office/drawing/2014/main" id="{EB78A1E7-1180-B637-33F3-C11B6CEC5A23}"/>
              </a:ext>
            </a:extLst>
          </p:cNvPr>
          <p:cNvSpPr/>
          <p:nvPr userDrawn="1"/>
        </p:nvSpPr>
        <p:spPr>
          <a:xfrm>
            <a:off x="3587727" y="5023222"/>
            <a:ext cx="76118" cy="76118"/>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5F9DD971-D50F-98C0-0710-55E4DDFF3605}"/>
              </a:ext>
            </a:extLst>
          </p:cNvPr>
          <p:cNvSpPr/>
          <p:nvPr userDrawn="1"/>
        </p:nvSpPr>
        <p:spPr>
          <a:xfrm>
            <a:off x="690021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8" name="Ellipse 47">
            <a:extLst>
              <a:ext uri="{FF2B5EF4-FFF2-40B4-BE49-F238E27FC236}">
                <a16:creationId xmlns:a16="http://schemas.microsoft.com/office/drawing/2014/main" id="{6A7968C7-7DC9-C1E4-5F85-FC56BB01ADEF}"/>
              </a:ext>
            </a:extLst>
          </p:cNvPr>
          <p:cNvSpPr/>
          <p:nvPr userDrawn="1"/>
        </p:nvSpPr>
        <p:spPr>
          <a:xfrm>
            <a:off x="772152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 name="Ellipse 12">
            <a:extLst>
              <a:ext uri="{FF2B5EF4-FFF2-40B4-BE49-F238E27FC236}">
                <a16:creationId xmlns:a16="http://schemas.microsoft.com/office/drawing/2014/main" id="{8B8D919E-3495-ABC1-4DBA-83C5D534DB33}"/>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E66E93BF-0838-3992-8A8A-E7B875197895}"/>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1D68B209-020D-389C-4FE4-D99EF98D70D0}"/>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77D12BC7-FBF8-6945-7B7F-65B5CDA83B0A}"/>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5" name="Ellipse 34">
            <a:extLst>
              <a:ext uri="{FF2B5EF4-FFF2-40B4-BE49-F238E27FC236}">
                <a16:creationId xmlns:a16="http://schemas.microsoft.com/office/drawing/2014/main" id="{B1CF5F64-28BF-E893-CC94-7481044EBF46}"/>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BA5B69DE-7B34-A89B-1D0F-62B6716E10EE}"/>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pic>
        <p:nvPicPr>
          <p:cNvPr id="62" name="Grafik 61">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63" name="Grafik 62">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Tree>
    <p:extLst>
      <p:ext uri="{BB962C8B-B14F-4D97-AF65-F5344CB8AC3E}">
        <p14:creationId xmlns:p14="http://schemas.microsoft.com/office/powerpoint/2010/main" val="269298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erson / Vita">
    <p:spTree>
      <p:nvGrpSpPr>
        <p:cNvPr id="1" name=""/>
        <p:cNvGrpSpPr/>
        <p:nvPr/>
      </p:nvGrpSpPr>
      <p:grpSpPr>
        <a:xfrm>
          <a:off x="0" y="0"/>
          <a:ext cx="0" cy="0"/>
          <a:chOff x="0" y="0"/>
          <a:chExt cx="0" cy="0"/>
        </a:xfrm>
      </p:grpSpPr>
      <p:grpSp>
        <p:nvGrpSpPr>
          <p:cNvPr id="137" name="Gruppieren 136">
            <a:extLst>
              <a:ext uri="{FF2B5EF4-FFF2-40B4-BE49-F238E27FC236}">
                <a16:creationId xmlns:a16="http://schemas.microsoft.com/office/drawing/2014/main" id="{31DAAB11-26B0-AFE2-63DA-2BD7D7F5A299}"/>
              </a:ext>
            </a:extLst>
          </p:cNvPr>
          <p:cNvGrpSpPr/>
          <p:nvPr userDrawn="1"/>
        </p:nvGrpSpPr>
        <p:grpSpPr>
          <a:xfrm>
            <a:off x="7721527" y="946555"/>
            <a:ext cx="3306859" cy="4952729"/>
            <a:chOff x="7721527" y="946555"/>
            <a:chExt cx="3306859" cy="4952729"/>
          </a:xfrm>
        </p:grpSpPr>
        <p:sp>
          <p:nvSpPr>
            <p:cNvPr id="15" name="Ellipse 14">
              <a:extLst>
                <a:ext uri="{FF2B5EF4-FFF2-40B4-BE49-F238E27FC236}">
                  <a16:creationId xmlns:a16="http://schemas.microsoft.com/office/drawing/2014/main" id="{644A4883-4F1B-7AB5-CF29-336A772C1FAD}"/>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0A506D4A-C7D0-54B5-7CFB-408E622CCEA6}"/>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7" name="Ellipse 16">
              <a:extLst>
                <a:ext uri="{FF2B5EF4-FFF2-40B4-BE49-F238E27FC236}">
                  <a16:creationId xmlns:a16="http://schemas.microsoft.com/office/drawing/2014/main" id="{06965B6E-9235-77AB-59F7-0B2050F04F0D}"/>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8" name="Ellipse 17">
              <a:extLst>
                <a:ext uri="{FF2B5EF4-FFF2-40B4-BE49-F238E27FC236}">
                  <a16:creationId xmlns:a16="http://schemas.microsoft.com/office/drawing/2014/main" id="{EE3956AC-07C5-5EC7-D4DE-F7D9EC6C8246}"/>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F3956E58-33B5-6328-D9BD-3DD8D44EF4FB}"/>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8CBD5B12-4355-0D08-517A-99A58A00163B}"/>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28447B6C-9535-B588-9329-4B5400967B50}"/>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Ellipse 29">
              <a:extLst>
                <a:ext uri="{FF2B5EF4-FFF2-40B4-BE49-F238E27FC236}">
                  <a16:creationId xmlns:a16="http://schemas.microsoft.com/office/drawing/2014/main" id="{7DB737FC-ACC8-3F1D-C923-8C213E084A8D}"/>
                </a:ext>
              </a:extLst>
            </p:cNvPr>
            <p:cNvSpPr/>
            <p:nvPr userDrawn="1"/>
          </p:nvSpPr>
          <p:spPr>
            <a:xfrm>
              <a:off x="93641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 name="Ellipse 30">
              <a:extLst>
                <a:ext uri="{FF2B5EF4-FFF2-40B4-BE49-F238E27FC236}">
                  <a16:creationId xmlns:a16="http://schemas.microsoft.com/office/drawing/2014/main" id="{C2B3199E-EBC0-76F1-DC91-06F164178108}"/>
                </a:ext>
              </a:extLst>
            </p:cNvPr>
            <p:cNvSpPr/>
            <p:nvPr userDrawn="1"/>
          </p:nvSpPr>
          <p:spPr>
            <a:xfrm>
              <a:off x="101854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5C0CD3DB-C983-B5BE-34AF-1DEF01060F01}"/>
                </a:ext>
              </a:extLst>
            </p:cNvPr>
            <p:cNvSpPr/>
            <p:nvPr userDrawn="1"/>
          </p:nvSpPr>
          <p:spPr>
            <a:xfrm>
              <a:off x="110067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CADE2C17-7808-4614-84A0-0C90DEE1B3C4}"/>
                </a:ext>
              </a:extLst>
            </p:cNvPr>
            <p:cNvSpPr/>
            <p:nvPr userDrawn="1"/>
          </p:nvSpPr>
          <p:spPr>
            <a:xfrm>
              <a:off x="772152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D84BC1AB-B14B-965C-FE5D-13D4EDBF5827}"/>
                </a:ext>
              </a:extLst>
            </p:cNvPr>
            <p:cNvSpPr/>
            <p:nvPr userDrawn="1"/>
          </p:nvSpPr>
          <p:spPr>
            <a:xfrm>
              <a:off x="854283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DA444727-F844-DA8E-C3D6-425569643E8D}"/>
                </a:ext>
              </a:extLst>
            </p:cNvPr>
            <p:cNvSpPr/>
            <p:nvPr userDrawn="1"/>
          </p:nvSpPr>
          <p:spPr>
            <a:xfrm>
              <a:off x="93641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F0A19649-3F67-D6F9-B6EB-D9354F3F736A}"/>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2B9F3C4E-CF1E-E76F-2CE9-B5255EC21D4A}"/>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9" name="Ellipse 68">
              <a:extLst>
                <a:ext uri="{FF2B5EF4-FFF2-40B4-BE49-F238E27FC236}">
                  <a16:creationId xmlns:a16="http://schemas.microsoft.com/office/drawing/2014/main" id="{4EFF8927-DF2F-9612-B4B0-3C961C3EDA1B}"/>
                </a:ext>
              </a:extLst>
            </p:cNvPr>
            <p:cNvSpPr/>
            <p:nvPr userDrawn="1"/>
          </p:nvSpPr>
          <p:spPr>
            <a:xfrm>
              <a:off x="772152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0" name="Ellipse 69">
              <a:extLst>
                <a:ext uri="{FF2B5EF4-FFF2-40B4-BE49-F238E27FC236}">
                  <a16:creationId xmlns:a16="http://schemas.microsoft.com/office/drawing/2014/main" id="{69520403-9BD9-47A7-5132-DF6460C2E911}"/>
                </a:ext>
              </a:extLst>
            </p:cNvPr>
            <p:cNvSpPr/>
            <p:nvPr userDrawn="1"/>
          </p:nvSpPr>
          <p:spPr>
            <a:xfrm>
              <a:off x="854283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1" name="Ellipse 70">
              <a:extLst>
                <a:ext uri="{FF2B5EF4-FFF2-40B4-BE49-F238E27FC236}">
                  <a16:creationId xmlns:a16="http://schemas.microsoft.com/office/drawing/2014/main" id="{E65D1DA3-A7B8-5300-1DDB-010020448EDD}"/>
                </a:ext>
              </a:extLst>
            </p:cNvPr>
            <p:cNvSpPr/>
            <p:nvPr userDrawn="1"/>
          </p:nvSpPr>
          <p:spPr>
            <a:xfrm>
              <a:off x="936414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2" name="Ellipse 71">
              <a:extLst>
                <a:ext uri="{FF2B5EF4-FFF2-40B4-BE49-F238E27FC236}">
                  <a16:creationId xmlns:a16="http://schemas.microsoft.com/office/drawing/2014/main" id="{E7B9014C-7BFC-361C-29A9-D214CFB9BEC5}"/>
                </a:ext>
              </a:extLst>
            </p:cNvPr>
            <p:cNvSpPr/>
            <p:nvPr userDrawn="1"/>
          </p:nvSpPr>
          <p:spPr>
            <a:xfrm>
              <a:off x="1018545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3" name="Ellipse 72">
              <a:extLst>
                <a:ext uri="{FF2B5EF4-FFF2-40B4-BE49-F238E27FC236}">
                  <a16:creationId xmlns:a16="http://schemas.microsoft.com/office/drawing/2014/main" id="{1ED65BCD-8828-8216-D5F2-648FAA84121B}"/>
                </a:ext>
              </a:extLst>
            </p:cNvPr>
            <p:cNvSpPr/>
            <p:nvPr userDrawn="1"/>
          </p:nvSpPr>
          <p:spPr>
            <a:xfrm>
              <a:off x="1100676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0" name="Ellipse 99">
              <a:extLst>
                <a:ext uri="{FF2B5EF4-FFF2-40B4-BE49-F238E27FC236}">
                  <a16:creationId xmlns:a16="http://schemas.microsoft.com/office/drawing/2014/main" id="{8FA54F12-FB19-E85A-4B01-3FFE7C45FD5E}"/>
                </a:ext>
              </a:extLst>
            </p:cNvPr>
            <p:cNvSpPr/>
            <p:nvPr userDrawn="1"/>
          </p:nvSpPr>
          <p:spPr>
            <a:xfrm>
              <a:off x="772152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1" name="Ellipse 100">
              <a:extLst>
                <a:ext uri="{FF2B5EF4-FFF2-40B4-BE49-F238E27FC236}">
                  <a16:creationId xmlns:a16="http://schemas.microsoft.com/office/drawing/2014/main" id="{BFECF634-AEE0-A929-D87E-2AF4AF315295}"/>
                </a:ext>
              </a:extLst>
            </p:cNvPr>
            <p:cNvSpPr/>
            <p:nvPr userDrawn="1"/>
          </p:nvSpPr>
          <p:spPr>
            <a:xfrm>
              <a:off x="854283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2" name="Ellipse 101">
              <a:extLst>
                <a:ext uri="{FF2B5EF4-FFF2-40B4-BE49-F238E27FC236}">
                  <a16:creationId xmlns:a16="http://schemas.microsoft.com/office/drawing/2014/main" id="{C225341B-C837-076B-9889-799CF28BBFAB}"/>
                </a:ext>
              </a:extLst>
            </p:cNvPr>
            <p:cNvSpPr/>
            <p:nvPr userDrawn="1"/>
          </p:nvSpPr>
          <p:spPr>
            <a:xfrm>
              <a:off x="936414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7" name="Ellipse 106">
              <a:extLst>
                <a:ext uri="{FF2B5EF4-FFF2-40B4-BE49-F238E27FC236}">
                  <a16:creationId xmlns:a16="http://schemas.microsoft.com/office/drawing/2014/main" id="{0E094FA7-2976-FE98-B803-561FD4F1B1D1}"/>
                </a:ext>
              </a:extLst>
            </p:cNvPr>
            <p:cNvSpPr/>
            <p:nvPr userDrawn="1"/>
          </p:nvSpPr>
          <p:spPr>
            <a:xfrm>
              <a:off x="1018545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8" name="Ellipse 107">
              <a:extLst>
                <a:ext uri="{FF2B5EF4-FFF2-40B4-BE49-F238E27FC236}">
                  <a16:creationId xmlns:a16="http://schemas.microsoft.com/office/drawing/2014/main" id="{937F18B8-939D-9C06-667E-48315DA59FA6}"/>
                </a:ext>
              </a:extLst>
            </p:cNvPr>
            <p:cNvSpPr/>
            <p:nvPr userDrawn="1"/>
          </p:nvSpPr>
          <p:spPr>
            <a:xfrm>
              <a:off x="1100676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9" name="Ellipse 118">
              <a:extLst>
                <a:ext uri="{FF2B5EF4-FFF2-40B4-BE49-F238E27FC236}">
                  <a16:creationId xmlns:a16="http://schemas.microsoft.com/office/drawing/2014/main" id="{C6C73CBF-2849-75EB-0B6A-AF686F19E930}"/>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0" name="Ellipse 119">
              <a:extLst>
                <a:ext uri="{FF2B5EF4-FFF2-40B4-BE49-F238E27FC236}">
                  <a16:creationId xmlns:a16="http://schemas.microsoft.com/office/drawing/2014/main" id="{EC1CCB71-A78C-8D24-D286-A5A83A81A5C6}"/>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1" name="Ellipse 120">
              <a:extLst>
                <a:ext uri="{FF2B5EF4-FFF2-40B4-BE49-F238E27FC236}">
                  <a16:creationId xmlns:a16="http://schemas.microsoft.com/office/drawing/2014/main" id="{9DD3842E-E5F2-E762-E0D2-5E2C9E270AD2}"/>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2" name="Ellipse 121">
              <a:extLst>
                <a:ext uri="{FF2B5EF4-FFF2-40B4-BE49-F238E27FC236}">
                  <a16:creationId xmlns:a16="http://schemas.microsoft.com/office/drawing/2014/main" id="{9A2A38E1-1A10-5563-C2FB-6EC19AED8C05}"/>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3" name="Ellipse 122">
              <a:extLst>
                <a:ext uri="{FF2B5EF4-FFF2-40B4-BE49-F238E27FC236}">
                  <a16:creationId xmlns:a16="http://schemas.microsoft.com/office/drawing/2014/main" id="{CEBE6CFA-27E3-B326-8E62-5EC8901DCE50}"/>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2" name="Ellipse 131">
              <a:extLst>
                <a:ext uri="{FF2B5EF4-FFF2-40B4-BE49-F238E27FC236}">
                  <a16:creationId xmlns:a16="http://schemas.microsoft.com/office/drawing/2014/main" id="{F63C85B0-6874-421D-89E7-FEA2FB2EFA91}"/>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3" name="Ellipse 132">
              <a:extLst>
                <a:ext uri="{FF2B5EF4-FFF2-40B4-BE49-F238E27FC236}">
                  <a16:creationId xmlns:a16="http://schemas.microsoft.com/office/drawing/2014/main" id="{806A5AB5-DF11-50B4-BE25-055C161CC81D}"/>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4" name="Ellipse 133">
              <a:extLst>
                <a:ext uri="{FF2B5EF4-FFF2-40B4-BE49-F238E27FC236}">
                  <a16:creationId xmlns:a16="http://schemas.microsoft.com/office/drawing/2014/main" id="{BC8CB6D7-74B3-2278-195D-48E599A5AA77}"/>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5" name="Ellipse 134">
              <a:extLst>
                <a:ext uri="{FF2B5EF4-FFF2-40B4-BE49-F238E27FC236}">
                  <a16:creationId xmlns:a16="http://schemas.microsoft.com/office/drawing/2014/main" id="{3B11FEDC-B6FF-F04C-B3FE-8FD7A6AD294D}"/>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6" name="Ellipse 135">
              <a:extLst>
                <a:ext uri="{FF2B5EF4-FFF2-40B4-BE49-F238E27FC236}">
                  <a16:creationId xmlns:a16="http://schemas.microsoft.com/office/drawing/2014/main" id="{68288A6C-065A-B4DE-FD67-177B89B8E17A}"/>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sp>
        <p:nvSpPr>
          <p:cNvPr id="2" name="Datumsplatzhalter 1"/>
          <p:cNvSpPr>
            <a:spLocks noGrp="1"/>
          </p:cNvSpPr>
          <p:nvPr>
            <p:ph type="dt" sz="half" idx="10"/>
          </p:nvPr>
        </p:nvSpPr>
        <p:spPr/>
        <p:txBody>
          <a:bodyPr/>
          <a:lstStyle/>
          <a:p>
            <a:fld id="{950A533A-36AB-4DAE-8E74-EBDE4B964196}" type="datetime1">
              <a:rPr lang="de-DE" smtClean="0"/>
              <a:t>17.08.2024</a:t>
            </a:fld>
            <a:endParaRPr lang="de-DE"/>
          </a:p>
        </p:txBody>
      </p:sp>
      <p:sp>
        <p:nvSpPr>
          <p:cNvPr id="3" name="Fußzeilenplatzhalter 2"/>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4" name="Foliennummernplatzhalter 3"/>
          <p:cNvSpPr>
            <a:spLocks noGrp="1"/>
          </p:cNvSpPr>
          <p:nvPr>
            <p:ph type="sldNum" sz="quarter" idx="12"/>
          </p:nvPr>
        </p:nvSpPr>
        <p:spPr/>
        <p:txBody>
          <a:bodyPr/>
          <a:lstStyle/>
          <a:p>
            <a:fld id="{69F34120-B5BD-450B-94B9-3E8DBFFED806}" type="slidenum">
              <a:rPr lang="de-DE" smtClean="0"/>
              <a:t>‹Nr.›</a:t>
            </a:fld>
            <a:endParaRPr lang="de-DE"/>
          </a:p>
        </p:txBody>
      </p:sp>
      <p:sp>
        <p:nvSpPr>
          <p:cNvPr id="98" name="Textplatzhalter 7">
            <a:extLst>
              <a:ext uri="{FF2B5EF4-FFF2-40B4-BE49-F238E27FC236}">
                <a16:creationId xmlns:a16="http://schemas.microsoft.com/office/drawing/2014/main" id="{24AE64F5-E1D6-049C-A7F0-18358A9021C5}"/>
              </a:ext>
            </a:extLst>
          </p:cNvPr>
          <p:cNvSpPr>
            <a:spLocks noGrp="1"/>
          </p:cNvSpPr>
          <p:nvPr userDrawn="1">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5" name="Titel 4">
            <a:extLst>
              <a:ext uri="{FF2B5EF4-FFF2-40B4-BE49-F238E27FC236}">
                <a16:creationId xmlns:a16="http://schemas.microsoft.com/office/drawing/2014/main" id="{AC2BEBEE-9880-25A4-86AF-81A1C219950C}"/>
              </a:ext>
            </a:extLst>
          </p:cNvPr>
          <p:cNvSpPr>
            <a:spLocks noGrp="1"/>
          </p:cNvSpPr>
          <p:nvPr userDrawn="1">
            <p:ph type="title"/>
          </p:nvPr>
        </p:nvSpPr>
        <p:spPr/>
        <p:txBody>
          <a:bodyPr/>
          <a:lstStyle/>
          <a:p>
            <a:r>
              <a:rPr lang="de-DE"/>
              <a:t>Mastertitelformat bearbeiten</a:t>
            </a:r>
          </a:p>
        </p:txBody>
      </p:sp>
      <p:sp>
        <p:nvSpPr>
          <p:cNvPr id="106" name="Bildplatzhalter 71">
            <a:extLst>
              <a:ext uri="{FF2B5EF4-FFF2-40B4-BE49-F238E27FC236}">
                <a16:creationId xmlns:a16="http://schemas.microsoft.com/office/drawing/2014/main" id="{BCF9BBA5-4094-5382-4BF0-0FF3DF426911}"/>
              </a:ext>
            </a:extLst>
          </p:cNvPr>
          <p:cNvSpPr>
            <a:spLocks noGrp="1"/>
          </p:cNvSpPr>
          <p:nvPr userDrawn="1">
            <p:ph type="pic" sz="quarter" idx="15"/>
          </p:nvPr>
        </p:nvSpPr>
        <p:spPr>
          <a:xfrm>
            <a:off x="8174443" y="1372703"/>
            <a:ext cx="2466975" cy="2466975"/>
          </a:xfrm>
          <a:prstGeom prst="ellipse">
            <a:avLst/>
          </a:prstGeom>
          <a:solidFill>
            <a:srgbClr val="D9E5EC"/>
          </a:solidFill>
          <a:ln>
            <a:noFill/>
          </a:ln>
          <a:effectLst/>
        </p:spPr>
        <p:txBody>
          <a:bodyPr/>
          <a:lstStyle>
            <a:lvl1pPr>
              <a:defRPr sz="800"/>
            </a:lvl1pPr>
          </a:lstStyle>
          <a:p>
            <a:endParaRPr lang="de-DE"/>
          </a:p>
        </p:txBody>
      </p:sp>
      <p:sp>
        <p:nvSpPr>
          <p:cNvPr id="109" name="Textplatzhalter 16">
            <a:extLst>
              <a:ext uri="{FF2B5EF4-FFF2-40B4-BE49-F238E27FC236}">
                <a16:creationId xmlns:a16="http://schemas.microsoft.com/office/drawing/2014/main" id="{30EE8CAB-7993-AA36-5F21-777734BEEFD9}"/>
              </a:ext>
            </a:extLst>
          </p:cNvPr>
          <p:cNvSpPr>
            <a:spLocks noGrp="1"/>
          </p:cNvSpPr>
          <p:nvPr userDrawn="1">
            <p:ph type="body" sz="quarter" idx="16"/>
          </p:nvPr>
        </p:nvSpPr>
        <p:spPr>
          <a:xfrm>
            <a:off x="555812" y="1556792"/>
            <a:ext cx="6352648" cy="46805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Ellipse 5">
            <a:extLst>
              <a:ext uri="{FF2B5EF4-FFF2-40B4-BE49-F238E27FC236}">
                <a16:creationId xmlns:a16="http://schemas.microsoft.com/office/drawing/2014/main" id="{C75B65F9-B435-F90F-C472-B2DB33FCB1EF}"/>
              </a:ext>
            </a:extLst>
          </p:cNvPr>
          <p:cNvSpPr/>
          <p:nvPr userDrawn="1"/>
        </p:nvSpPr>
        <p:spPr>
          <a:xfrm>
            <a:off x="10937372" y="4164568"/>
            <a:ext cx="160407" cy="160407"/>
          </a:xfrm>
          <a:prstGeom prst="ellipse">
            <a:avLst/>
          </a:prstGeom>
          <a:solidFill>
            <a:schemeClr val="tx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Tree>
    <p:extLst>
      <p:ext uri="{BB962C8B-B14F-4D97-AF65-F5344CB8AC3E}">
        <p14:creationId xmlns:p14="http://schemas.microsoft.com/office/powerpoint/2010/main" val="3277290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chlussfolie 1 (weiß)">
    <p:spTree>
      <p:nvGrpSpPr>
        <p:cNvPr id="1" name=""/>
        <p:cNvGrpSpPr/>
        <p:nvPr/>
      </p:nvGrpSpPr>
      <p:grpSpPr>
        <a:xfrm>
          <a:off x="0" y="0"/>
          <a:ext cx="0" cy="0"/>
          <a:chOff x="0" y="0"/>
          <a:chExt cx="0" cy="0"/>
        </a:xfrm>
      </p:grpSpPr>
      <p:sp>
        <p:nvSpPr>
          <p:cNvPr id="256" name="Ellipse 255">
            <a:extLst>
              <a:ext uri="{FF2B5EF4-FFF2-40B4-BE49-F238E27FC236}">
                <a16:creationId xmlns:a16="http://schemas.microsoft.com/office/drawing/2014/main" id="{8195CB3A-9033-C65F-AD1C-BCD800D91E68}"/>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7" name="Ellipse 256">
            <a:extLst>
              <a:ext uri="{FF2B5EF4-FFF2-40B4-BE49-F238E27FC236}">
                <a16:creationId xmlns:a16="http://schemas.microsoft.com/office/drawing/2014/main" id="{0CC33D53-E8FB-576C-727A-29A95D4905BB}"/>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8" name="Ellipse 257">
            <a:extLst>
              <a:ext uri="{FF2B5EF4-FFF2-40B4-BE49-F238E27FC236}">
                <a16:creationId xmlns:a16="http://schemas.microsoft.com/office/drawing/2014/main" id="{EFB2BEC6-F64F-2E32-3914-8277D6CD2712}"/>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9" name="Ellipse 258">
            <a:extLst>
              <a:ext uri="{FF2B5EF4-FFF2-40B4-BE49-F238E27FC236}">
                <a16:creationId xmlns:a16="http://schemas.microsoft.com/office/drawing/2014/main" id="{9BAC3FAA-6213-FE90-3618-5FBDB58BAC6D}"/>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0" name="Ellipse 259">
            <a:extLst>
              <a:ext uri="{FF2B5EF4-FFF2-40B4-BE49-F238E27FC236}">
                <a16:creationId xmlns:a16="http://schemas.microsoft.com/office/drawing/2014/main" id="{1013DCC5-6541-C0D4-6327-DE398589874F}"/>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1" name="Ellipse 260">
            <a:extLst>
              <a:ext uri="{FF2B5EF4-FFF2-40B4-BE49-F238E27FC236}">
                <a16:creationId xmlns:a16="http://schemas.microsoft.com/office/drawing/2014/main" id="{3397B3BB-4563-3EC8-8BCA-8A1A9B950EC9}"/>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2" name="Ellipse 261">
            <a:extLst>
              <a:ext uri="{FF2B5EF4-FFF2-40B4-BE49-F238E27FC236}">
                <a16:creationId xmlns:a16="http://schemas.microsoft.com/office/drawing/2014/main" id="{310FD067-49C7-5AD7-2EFF-036D89C0D098}"/>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3" name="Ellipse 262">
            <a:extLst>
              <a:ext uri="{FF2B5EF4-FFF2-40B4-BE49-F238E27FC236}">
                <a16:creationId xmlns:a16="http://schemas.microsoft.com/office/drawing/2014/main" id="{BBCCC682-96FD-EAC5-A780-F3C16E6632A7}"/>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4" name="Ellipse 263">
            <a:extLst>
              <a:ext uri="{FF2B5EF4-FFF2-40B4-BE49-F238E27FC236}">
                <a16:creationId xmlns:a16="http://schemas.microsoft.com/office/drawing/2014/main" id="{202EA5C2-3251-ACDA-C90F-504E8C165A69}"/>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5" name="Ellipse 264">
            <a:extLst>
              <a:ext uri="{FF2B5EF4-FFF2-40B4-BE49-F238E27FC236}">
                <a16:creationId xmlns:a16="http://schemas.microsoft.com/office/drawing/2014/main" id="{97B57F81-8863-8555-012F-0BB4843B8F64}"/>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6" name="Ellipse 265">
            <a:extLst>
              <a:ext uri="{FF2B5EF4-FFF2-40B4-BE49-F238E27FC236}">
                <a16:creationId xmlns:a16="http://schemas.microsoft.com/office/drawing/2014/main" id="{881DC646-9490-8D4C-EEAB-2547EF036765}"/>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9" name="Ellipse 268">
            <a:extLst>
              <a:ext uri="{FF2B5EF4-FFF2-40B4-BE49-F238E27FC236}">
                <a16:creationId xmlns:a16="http://schemas.microsoft.com/office/drawing/2014/main" id="{5E6745A4-D0D8-9242-EB08-A36422EE9271}"/>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0" name="Ellipse 269">
            <a:extLst>
              <a:ext uri="{FF2B5EF4-FFF2-40B4-BE49-F238E27FC236}">
                <a16:creationId xmlns:a16="http://schemas.microsoft.com/office/drawing/2014/main" id="{555452F4-F447-ADBC-B025-2AC47224A244}"/>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1" name="Ellipse 270">
            <a:extLst>
              <a:ext uri="{FF2B5EF4-FFF2-40B4-BE49-F238E27FC236}">
                <a16:creationId xmlns:a16="http://schemas.microsoft.com/office/drawing/2014/main" id="{EBC83D6A-310B-7916-AE55-57171B56AC00}"/>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2" name="Ellipse 271">
            <a:extLst>
              <a:ext uri="{FF2B5EF4-FFF2-40B4-BE49-F238E27FC236}">
                <a16:creationId xmlns:a16="http://schemas.microsoft.com/office/drawing/2014/main" id="{863B5708-6C15-FA0B-4780-B6997B1D0CC0}"/>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3" name="Ellipse 272">
            <a:extLst>
              <a:ext uri="{FF2B5EF4-FFF2-40B4-BE49-F238E27FC236}">
                <a16:creationId xmlns:a16="http://schemas.microsoft.com/office/drawing/2014/main" id="{92D9BA3F-9F9C-1E3B-0F07-1B1F1EAAC55E}"/>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4" name="Ellipse 273">
            <a:extLst>
              <a:ext uri="{FF2B5EF4-FFF2-40B4-BE49-F238E27FC236}">
                <a16:creationId xmlns:a16="http://schemas.microsoft.com/office/drawing/2014/main" id="{A64ACCA9-22E1-4B82-840A-E01D2B4A8925}"/>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5" name="Ellipse 274">
            <a:extLst>
              <a:ext uri="{FF2B5EF4-FFF2-40B4-BE49-F238E27FC236}">
                <a16:creationId xmlns:a16="http://schemas.microsoft.com/office/drawing/2014/main" id="{05A1D270-83A8-35EE-E813-C29ACB369BFF}"/>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6" name="Ellipse 275">
            <a:extLst>
              <a:ext uri="{FF2B5EF4-FFF2-40B4-BE49-F238E27FC236}">
                <a16:creationId xmlns:a16="http://schemas.microsoft.com/office/drawing/2014/main" id="{99FD1F4B-5A39-11C1-81BF-42E6CB694BB7}"/>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0" name="Ellipse 279">
            <a:extLst>
              <a:ext uri="{FF2B5EF4-FFF2-40B4-BE49-F238E27FC236}">
                <a16:creationId xmlns:a16="http://schemas.microsoft.com/office/drawing/2014/main" id="{3A35A964-A4AE-9FF8-2270-30A3E41DAC3B}"/>
              </a:ext>
            </a:extLst>
          </p:cNvPr>
          <p:cNvSpPr/>
          <p:nvPr userDrawn="1"/>
        </p:nvSpPr>
        <p:spPr>
          <a:xfrm>
            <a:off x="19723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1" name="Ellipse 280">
            <a:extLst>
              <a:ext uri="{FF2B5EF4-FFF2-40B4-BE49-F238E27FC236}">
                <a16:creationId xmlns:a16="http://schemas.microsoft.com/office/drawing/2014/main" id="{9D038561-48BD-88D6-EF9C-0A470E743695}"/>
              </a:ext>
            </a:extLst>
          </p:cNvPr>
          <p:cNvSpPr/>
          <p:nvPr userDrawn="1"/>
        </p:nvSpPr>
        <p:spPr>
          <a:xfrm>
            <a:off x="11510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2" name="Ellipse 281">
            <a:extLst>
              <a:ext uri="{FF2B5EF4-FFF2-40B4-BE49-F238E27FC236}">
                <a16:creationId xmlns:a16="http://schemas.microsoft.com/office/drawing/2014/main" id="{862894BC-D6BF-61A7-5C2B-06209E49AEAD}"/>
              </a:ext>
            </a:extLst>
          </p:cNvPr>
          <p:cNvSpPr/>
          <p:nvPr userDrawn="1"/>
        </p:nvSpPr>
        <p:spPr>
          <a:xfrm>
            <a:off x="27936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3" name="Ellipse 282">
            <a:extLst>
              <a:ext uri="{FF2B5EF4-FFF2-40B4-BE49-F238E27FC236}">
                <a16:creationId xmlns:a16="http://schemas.microsoft.com/office/drawing/2014/main" id="{D2530B36-2550-8CF9-5A4D-77E2778C9871}"/>
              </a:ext>
            </a:extLst>
          </p:cNvPr>
          <p:cNvSpPr/>
          <p:nvPr userDrawn="1"/>
        </p:nvSpPr>
        <p:spPr>
          <a:xfrm>
            <a:off x="361497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4" name="Ellipse 283">
            <a:extLst>
              <a:ext uri="{FF2B5EF4-FFF2-40B4-BE49-F238E27FC236}">
                <a16:creationId xmlns:a16="http://schemas.microsoft.com/office/drawing/2014/main" id="{BC6F67CD-2213-6588-723D-023A7849641F}"/>
              </a:ext>
            </a:extLst>
          </p:cNvPr>
          <p:cNvSpPr/>
          <p:nvPr userDrawn="1"/>
        </p:nvSpPr>
        <p:spPr>
          <a:xfrm>
            <a:off x="443628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5" name="Ellipse 284">
            <a:extLst>
              <a:ext uri="{FF2B5EF4-FFF2-40B4-BE49-F238E27FC236}">
                <a16:creationId xmlns:a16="http://schemas.microsoft.com/office/drawing/2014/main" id="{D9A9EEC1-8A9D-1861-0B17-B5E83E440DF8}"/>
              </a:ext>
            </a:extLst>
          </p:cNvPr>
          <p:cNvSpPr/>
          <p:nvPr userDrawn="1"/>
        </p:nvSpPr>
        <p:spPr>
          <a:xfrm>
            <a:off x="525759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6" name="Ellipse 285">
            <a:extLst>
              <a:ext uri="{FF2B5EF4-FFF2-40B4-BE49-F238E27FC236}">
                <a16:creationId xmlns:a16="http://schemas.microsoft.com/office/drawing/2014/main" id="{5DF4AA7B-A0EA-6BAB-6EE2-0218E2EC83BD}"/>
              </a:ext>
            </a:extLst>
          </p:cNvPr>
          <p:cNvSpPr/>
          <p:nvPr userDrawn="1"/>
        </p:nvSpPr>
        <p:spPr>
          <a:xfrm>
            <a:off x="607890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7" name="Ellipse 286">
            <a:extLst>
              <a:ext uri="{FF2B5EF4-FFF2-40B4-BE49-F238E27FC236}">
                <a16:creationId xmlns:a16="http://schemas.microsoft.com/office/drawing/2014/main" id="{EAC0367F-7CC9-9828-1F41-D9C58D57CC97}"/>
              </a:ext>
            </a:extLst>
          </p:cNvPr>
          <p:cNvSpPr/>
          <p:nvPr userDrawn="1"/>
        </p:nvSpPr>
        <p:spPr>
          <a:xfrm>
            <a:off x="690021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8" name="Ellipse 287">
            <a:extLst>
              <a:ext uri="{FF2B5EF4-FFF2-40B4-BE49-F238E27FC236}">
                <a16:creationId xmlns:a16="http://schemas.microsoft.com/office/drawing/2014/main" id="{BB989D48-9AED-8200-8002-0AB6B9BD78F3}"/>
              </a:ext>
            </a:extLst>
          </p:cNvPr>
          <p:cNvSpPr/>
          <p:nvPr userDrawn="1"/>
        </p:nvSpPr>
        <p:spPr>
          <a:xfrm>
            <a:off x="772152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9" name="Ellipse 288">
            <a:extLst>
              <a:ext uri="{FF2B5EF4-FFF2-40B4-BE49-F238E27FC236}">
                <a16:creationId xmlns:a16="http://schemas.microsoft.com/office/drawing/2014/main" id="{2E202DE3-C639-3107-D182-6CA8F0D3E023}"/>
              </a:ext>
            </a:extLst>
          </p:cNvPr>
          <p:cNvSpPr/>
          <p:nvPr userDrawn="1"/>
        </p:nvSpPr>
        <p:spPr>
          <a:xfrm>
            <a:off x="854283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0" name="Ellipse 289">
            <a:extLst>
              <a:ext uri="{FF2B5EF4-FFF2-40B4-BE49-F238E27FC236}">
                <a16:creationId xmlns:a16="http://schemas.microsoft.com/office/drawing/2014/main" id="{50424F7A-700D-5CE5-3FCD-DA7723DDF541}"/>
              </a:ext>
            </a:extLst>
          </p:cNvPr>
          <p:cNvSpPr/>
          <p:nvPr userDrawn="1"/>
        </p:nvSpPr>
        <p:spPr>
          <a:xfrm>
            <a:off x="93641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1" name="Ellipse 290">
            <a:extLst>
              <a:ext uri="{FF2B5EF4-FFF2-40B4-BE49-F238E27FC236}">
                <a16:creationId xmlns:a16="http://schemas.microsoft.com/office/drawing/2014/main" id="{E08C0FF1-1BC7-9B86-AE30-5F7442917968}"/>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2" name="Ellipse 291">
            <a:extLst>
              <a:ext uri="{FF2B5EF4-FFF2-40B4-BE49-F238E27FC236}">
                <a16:creationId xmlns:a16="http://schemas.microsoft.com/office/drawing/2014/main" id="{11FFB6D8-7BEE-E4B9-52E9-198ECEA5340D}"/>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1" name="Ellipse 300">
            <a:extLst>
              <a:ext uri="{FF2B5EF4-FFF2-40B4-BE49-F238E27FC236}">
                <a16:creationId xmlns:a16="http://schemas.microsoft.com/office/drawing/2014/main" id="{17F0E1C7-B9E8-BE40-9A0A-DD2D8D7B4BC1}"/>
              </a:ext>
            </a:extLst>
          </p:cNvPr>
          <p:cNvSpPr/>
          <p:nvPr userDrawn="1"/>
        </p:nvSpPr>
        <p:spPr>
          <a:xfrm>
            <a:off x="772152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2" name="Ellipse 301">
            <a:extLst>
              <a:ext uri="{FF2B5EF4-FFF2-40B4-BE49-F238E27FC236}">
                <a16:creationId xmlns:a16="http://schemas.microsoft.com/office/drawing/2014/main" id="{3C9293B3-B657-93EC-AB58-91FAD3AAE0CD}"/>
              </a:ext>
            </a:extLst>
          </p:cNvPr>
          <p:cNvSpPr/>
          <p:nvPr userDrawn="1"/>
        </p:nvSpPr>
        <p:spPr>
          <a:xfrm>
            <a:off x="854283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3" name="Ellipse 302">
            <a:extLst>
              <a:ext uri="{FF2B5EF4-FFF2-40B4-BE49-F238E27FC236}">
                <a16:creationId xmlns:a16="http://schemas.microsoft.com/office/drawing/2014/main" id="{C7E65191-39CF-0D05-BD1C-2BEA7EC6329F}"/>
              </a:ext>
            </a:extLst>
          </p:cNvPr>
          <p:cNvSpPr/>
          <p:nvPr userDrawn="1"/>
        </p:nvSpPr>
        <p:spPr>
          <a:xfrm>
            <a:off x="936414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4" name="Ellipse 303">
            <a:extLst>
              <a:ext uri="{FF2B5EF4-FFF2-40B4-BE49-F238E27FC236}">
                <a16:creationId xmlns:a16="http://schemas.microsoft.com/office/drawing/2014/main" id="{346E1F13-665A-0480-5CF5-528F006A7C50}"/>
              </a:ext>
            </a:extLst>
          </p:cNvPr>
          <p:cNvSpPr/>
          <p:nvPr userDrawn="1"/>
        </p:nvSpPr>
        <p:spPr>
          <a:xfrm>
            <a:off x="1018545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5" name="Ellipse 304">
            <a:extLst>
              <a:ext uri="{FF2B5EF4-FFF2-40B4-BE49-F238E27FC236}">
                <a16:creationId xmlns:a16="http://schemas.microsoft.com/office/drawing/2014/main" id="{E97A7E36-F26C-1C56-2510-ECD80FE29C19}"/>
              </a:ext>
            </a:extLst>
          </p:cNvPr>
          <p:cNvSpPr/>
          <p:nvPr userDrawn="1"/>
        </p:nvSpPr>
        <p:spPr>
          <a:xfrm>
            <a:off x="1100676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6" name="Ellipse 305">
            <a:extLst>
              <a:ext uri="{FF2B5EF4-FFF2-40B4-BE49-F238E27FC236}">
                <a16:creationId xmlns:a16="http://schemas.microsoft.com/office/drawing/2014/main" id="{BD35962A-11DC-C36A-7529-101B4082308F}"/>
              </a:ext>
            </a:extLst>
          </p:cNvPr>
          <p:cNvSpPr/>
          <p:nvPr userDrawn="1"/>
        </p:nvSpPr>
        <p:spPr>
          <a:xfrm>
            <a:off x="197235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7" name="Ellipse 306">
            <a:extLst>
              <a:ext uri="{FF2B5EF4-FFF2-40B4-BE49-F238E27FC236}">
                <a16:creationId xmlns:a16="http://schemas.microsoft.com/office/drawing/2014/main" id="{6D4F5AF5-A8E3-83F8-94BF-EC8349E76262}"/>
              </a:ext>
            </a:extLst>
          </p:cNvPr>
          <p:cNvSpPr/>
          <p:nvPr userDrawn="1"/>
        </p:nvSpPr>
        <p:spPr>
          <a:xfrm>
            <a:off x="115104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8" name="Ellipse 307">
            <a:extLst>
              <a:ext uri="{FF2B5EF4-FFF2-40B4-BE49-F238E27FC236}">
                <a16:creationId xmlns:a16="http://schemas.microsoft.com/office/drawing/2014/main" id="{942082FD-36A6-8B04-2408-34E0B9812051}"/>
              </a:ext>
            </a:extLst>
          </p:cNvPr>
          <p:cNvSpPr/>
          <p:nvPr userDrawn="1"/>
        </p:nvSpPr>
        <p:spPr>
          <a:xfrm>
            <a:off x="279366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9" name="Ellipse 308">
            <a:extLst>
              <a:ext uri="{FF2B5EF4-FFF2-40B4-BE49-F238E27FC236}">
                <a16:creationId xmlns:a16="http://schemas.microsoft.com/office/drawing/2014/main" id="{57966DE5-2BB2-B1CF-02C8-67C944715AD1}"/>
              </a:ext>
            </a:extLst>
          </p:cNvPr>
          <p:cNvSpPr/>
          <p:nvPr userDrawn="1"/>
        </p:nvSpPr>
        <p:spPr>
          <a:xfrm>
            <a:off x="361497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0" name="Ellipse 309">
            <a:extLst>
              <a:ext uri="{FF2B5EF4-FFF2-40B4-BE49-F238E27FC236}">
                <a16:creationId xmlns:a16="http://schemas.microsoft.com/office/drawing/2014/main" id="{A9C16D03-119E-D7FE-6215-DD5EE9280EDA}"/>
              </a:ext>
            </a:extLst>
          </p:cNvPr>
          <p:cNvSpPr/>
          <p:nvPr userDrawn="1"/>
        </p:nvSpPr>
        <p:spPr>
          <a:xfrm>
            <a:off x="443628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1" name="Ellipse 310">
            <a:extLst>
              <a:ext uri="{FF2B5EF4-FFF2-40B4-BE49-F238E27FC236}">
                <a16:creationId xmlns:a16="http://schemas.microsoft.com/office/drawing/2014/main" id="{EAF40CA5-0C64-B62D-81FF-F783C914BCD5}"/>
              </a:ext>
            </a:extLst>
          </p:cNvPr>
          <p:cNvSpPr/>
          <p:nvPr userDrawn="1"/>
        </p:nvSpPr>
        <p:spPr>
          <a:xfrm>
            <a:off x="525759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2" name="Ellipse 311">
            <a:extLst>
              <a:ext uri="{FF2B5EF4-FFF2-40B4-BE49-F238E27FC236}">
                <a16:creationId xmlns:a16="http://schemas.microsoft.com/office/drawing/2014/main" id="{13894E9D-6C83-156E-D6D8-8187DA2811C9}"/>
              </a:ext>
            </a:extLst>
          </p:cNvPr>
          <p:cNvSpPr/>
          <p:nvPr userDrawn="1"/>
        </p:nvSpPr>
        <p:spPr>
          <a:xfrm>
            <a:off x="607890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3" name="Ellipse 312">
            <a:extLst>
              <a:ext uri="{FF2B5EF4-FFF2-40B4-BE49-F238E27FC236}">
                <a16:creationId xmlns:a16="http://schemas.microsoft.com/office/drawing/2014/main" id="{E61000AC-E3F8-CC96-DA60-E57C1E923A86}"/>
              </a:ext>
            </a:extLst>
          </p:cNvPr>
          <p:cNvSpPr/>
          <p:nvPr userDrawn="1"/>
        </p:nvSpPr>
        <p:spPr>
          <a:xfrm>
            <a:off x="690021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4" name="Ellipse 313">
            <a:extLst>
              <a:ext uri="{FF2B5EF4-FFF2-40B4-BE49-F238E27FC236}">
                <a16:creationId xmlns:a16="http://schemas.microsoft.com/office/drawing/2014/main" id="{25C58A39-4CEA-02FB-D808-ABEFD1BD16A9}"/>
              </a:ext>
            </a:extLst>
          </p:cNvPr>
          <p:cNvSpPr/>
          <p:nvPr userDrawn="1"/>
        </p:nvSpPr>
        <p:spPr>
          <a:xfrm>
            <a:off x="772152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5" name="Ellipse 314">
            <a:extLst>
              <a:ext uri="{FF2B5EF4-FFF2-40B4-BE49-F238E27FC236}">
                <a16:creationId xmlns:a16="http://schemas.microsoft.com/office/drawing/2014/main" id="{893FE6DC-5BF3-06AD-4C7C-05459C126B35}"/>
              </a:ext>
            </a:extLst>
          </p:cNvPr>
          <p:cNvSpPr/>
          <p:nvPr userDrawn="1"/>
        </p:nvSpPr>
        <p:spPr>
          <a:xfrm>
            <a:off x="854283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6" name="Ellipse 315">
            <a:extLst>
              <a:ext uri="{FF2B5EF4-FFF2-40B4-BE49-F238E27FC236}">
                <a16:creationId xmlns:a16="http://schemas.microsoft.com/office/drawing/2014/main" id="{47A65F87-2387-F431-8181-39E443AB6D6B}"/>
              </a:ext>
            </a:extLst>
          </p:cNvPr>
          <p:cNvSpPr/>
          <p:nvPr userDrawn="1"/>
        </p:nvSpPr>
        <p:spPr>
          <a:xfrm>
            <a:off x="936414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7" name="Ellipse 316">
            <a:extLst>
              <a:ext uri="{FF2B5EF4-FFF2-40B4-BE49-F238E27FC236}">
                <a16:creationId xmlns:a16="http://schemas.microsoft.com/office/drawing/2014/main" id="{7293F653-38D9-B1CE-1D65-F4C01F551AD6}"/>
              </a:ext>
            </a:extLst>
          </p:cNvPr>
          <p:cNvSpPr/>
          <p:nvPr userDrawn="1"/>
        </p:nvSpPr>
        <p:spPr>
          <a:xfrm>
            <a:off x="1018545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8" name="Ellipse 317">
            <a:extLst>
              <a:ext uri="{FF2B5EF4-FFF2-40B4-BE49-F238E27FC236}">
                <a16:creationId xmlns:a16="http://schemas.microsoft.com/office/drawing/2014/main" id="{78B1DDCF-967A-131A-4142-959630772865}"/>
              </a:ext>
            </a:extLst>
          </p:cNvPr>
          <p:cNvSpPr/>
          <p:nvPr userDrawn="1"/>
        </p:nvSpPr>
        <p:spPr>
          <a:xfrm>
            <a:off x="1100676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9" name="Ellipse 318">
            <a:extLst>
              <a:ext uri="{FF2B5EF4-FFF2-40B4-BE49-F238E27FC236}">
                <a16:creationId xmlns:a16="http://schemas.microsoft.com/office/drawing/2014/main" id="{07EABA9B-EA88-11DF-8F6B-C9A4BA6CDFC4}"/>
              </a:ext>
            </a:extLst>
          </p:cNvPr>
          <p:cNvSpPr/>
          <p:nvPr userDrawn="1"/>
        </p:nvSpPr>
        <p:spPr>
          <a:xfrm>
            <a:off x="19723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0" name="Ellipse 319">
            <a:extLst>
              <a:ext uri="{FF2B5EF4-FFF2-40B4-BE49-F238E27FC236}">
                <a16:creationId xmlns:a16="http://schemas.microsoft.com/office/drawing/2014/main" id="{131D2048-3A06-F126-86FA-69A9C3D56E4F}"/>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1" name="Ellipse 320">
            <a:extLst>
              <a:ext uri="{FF2B5EF4-FFF2-40B4-BE49-F238E27FC236}">
                <a16:creationId xmlns:a16="http://schemas.microsoft.com/office/drawing/2014/main" id="{90E87DA8-A254-DCB2-E9F4-4F1555D84B6F}"/>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2" name="Ellipse 321">
            <a:extLst>
              <a:ext uri="{FF2B5EF4-FFF2-40B4-BE49-F238E27FC236}">
                <a16:creationId xmlns:a16="http://schemas.microsoft.com/office/drawing/2014/main" id="{7D4120CB-BBB1-106B-8F04-09510D1B9022}"/>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3" name="Ellipse 322">
            <a:extLst>
              <a:ext uri="{FF2B5EF4-FFF2-40B4-BE49-F238E27FC236}">
                <a16:creationId xmlns:a16="http://schemas.microsoft.com/office/drawing/2014/main" id="{FCE6EAE1-5655-3B8C-B6BF-8CCC6C5A60BF}"/>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4" name="Ellipse 323">
            <a:extLst>
              <a:ext uri="{FF2B5EF4-FFF2-40B4-BE49-F238E27FC236}">
                <a16:creationId xmlns:a16="http://schemas.microsoft.com/office/drawing/2014/main" id="{0C1A641E-1EF6-BF01-B798-835494C1A766}"/>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5" name="Ellipse 324">
            <a:extLst>
              <a:ext uri="{FF2B5EF4-FFF2-40B4-BE49-F238E27FC236}">
                <a16:creationId xmlns:a16="http://schemas.microsoft.com/office/drawing/2014/main" id="{F96CEF38-2FC9-48E5-C654-E1940C6E0286}"/>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8" name="Ellipse 327">
            <a:extLst>
              <a:ext uri="{FF2B5EF4-FFF2-40B4-BE49-F238E27FC236}">
                <a16:creationId xmlns:a16="http://schemas.microsoft.com/office/drawing/2014/main" id="{119A3345-C1F5-7B7D-B4DA-98DBEA10ACFF}"/>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9" name="Ellipse 328">
            <a:extLst>
              <a:ext uri="{FF2B5EF4-FFF2-40B4-BE49-F238E27FC236}">
                <a16:creationId xmlns:a16="http://schemas.microsoft.com/office/drawing/2014/main" id="{C4EF877D-916F-2D80-14DB-E096BEA39EFD}"/>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0" name="Ellipse 329">
            <a:extLst>
              <a:ext uri="{FF2B5EF4-FFF2-40B4-BE49-F238E27FC236}">
                <a16:creationId xmlns:a16="http://schemas.microsoft.com/office/drawing/2014/main" id="{5915A31F-CD65-620B-B3CD-77A31BE58D2B}"/>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1" name="Ellipse 330">
            <a:extLst>
              <a:ext uri="{FF2B5EF4-FFF2-40B4-BE49-F238E27FC236}">
                <a16:creationId xmlns:a16="http://schemas.microsoft.com/office/drawing/2014/main" id="{F91DA570-3A2C-A882-0C75-F3372A561F98}"/>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2" name="Ellipse 331">
            <a:extLst>
              <a:ext uri="{FF2B5EF4-FFF2-40B4-BE49-F238E27FC236}">
                <a16:creationId xmlns:a16="http://schemas.microsoft.com/office/drawing/2014/main" id="{5696634B-F442-CAC1-09BE-52EB0C3FB7EB}"/>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3" name="Ellipse 332">
            <a:extLst>
              <a:ext uri="{FF2B5EF4-FFF2-40B4-BE49-F238E27FC236}">
                <a16:creationId xmlns:a16="http://schemas.microsoft.com/office/drawing/2014/main" id="{C02B82C8-1F9B-EBAC-17AB-36727EF003FC}"/>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4" name="Ellipse 333">
            <a:extLst>
              <a:ext uri="{FF2B5EF4-FFF2-40B4-BE49-F238E27FC236}">
                <a16:creationId xmlns:a16="http://schemas.microsoft.com/office/drawing/2014/main" id="{6CD7210C-F335-C382-BDD9-B4EEB84AD74C}"/>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5" name="Ellipse 334">
            <a:extLst>
              <a:ext uri="{FF2B5EF4-FFF2-40B4-BE49-F238E27FC236}">
                <a16:creationId xmlns:a16="http://schemas.microsoft.com/office/drawing/2014/main" id="{E07E263B-47E4-92B1-4F8D-218E8543070B}"/>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6" name="Ellipse 335">
            <a:extLst>
              <a:ext uri="{FF2B5EF4-FFF2-40B4-BE49-F238E27FC236}">
                <a16:creationId xmlns:a16="http://schemas.microsoft.com/office/drawing/2014/main" id="{DA5BB3D1-3948-D66E-707A-FF390EB3255A}"/>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7" name="Ellipse 336">
            <a:extLst>
              <a:ext uri="{FF2B5EF4-FFF2-40B4-BE49-F238E27FC236}">
                <a16:creationId xmlns:a16="http://schemas.microsoft.com/office/drawing/2014/main" id="{B730A2D8-BE47-6830-96C8-2B4A42D286FB}"/>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8" name="Ellipse 337">
            <a:extLst>
              <a:ext uri="{FF2B5EF4-FFF2-40B4-BE49-F238E27FC236}">
                <a16:creationId xmlns:a16="http://schemas.microsoft.com/office/drawing/2014/main" id="{55C592BB-D55A-7121-CEE1-CD30C0789FDC}"/>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9" name="Ellipse 338">
            <a:extLst>
              <a:ext uri="{FF2B5EF4-FFF2-40B4-BE49-F238E27FC236}">
                <a16:creationId xmlns:a16="http://schemas.microsoft.com/office/drawing/2014/main" id="{8A7D9DFB-6145-8839-A118-5C501DAEC76C}"/>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2" name="Ellipse 341">
            <a:extLst>
              <a:ext uri="{FF2B5EF4-FFF2-40B4-BE49-F238E27FC236}">
                <a16:creationId xmlns:a16="http://schemas.microsoft.com/office/drawing/2014/main" id="{B8AC00DC-86FA-94E9-B9E5-BC309D1D5735}"/>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3" name="Ellipse 342">
            <a:extLst>
              <a:ext uri="{FF2B5EF4-FFF2-40B4-BE49-F238E27FC236}">
                <a16:creationId xmlns:a16="http://schemas.microsoft.com/office/drawing/2014/main" id="{71CEC8F9-EF00-7F54-3ADF-07EAED05DDD0}"/>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4" name="Ellipse 343">
            <a:extLst>
              <a:ext uri="{FF2B5EF4-FFF2-40B4-BE49-F238E27FC236}">
                <a16:creationId xmlns:a16="http://schemas.microsoft.com/office/drawing/2014/main" id="{9FA87184-4EDE-80BA-EAA5-6ACC416E79F1}"/>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1BDDAA95-B899-14C2-D52B-4C189C1DD788}"/>
              </a:ext>
            </a:extLst>
          </p:cNvPr>
          <p:cNvSpPr/>
          <p:nvPr userDrawn="1"/>
        </p:nvSpPr>
        <p:spPr bwMode="black">
          <a:xfrm>
            <a:off x="9369293" y="5059444"/>
            <a:ext cx="17611" cy="179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205904"/>
            <a:ext cx="5996294" cy="430887"/>
          </a:xfrm>
        </p:spPr>
        <p:txBody>
          <a:bodyPr anchor="ctr" anchorCtr="0"/>
          <a:lstStyle/>
          <a:p>
            <a:r>
              <a:rPr lang="de-DE"/>
              <a:t>Mastertitelformat bearbeiten</a:t>
            </a:r>
          </a:p>
        </p:txBody>
      </p:sp>
      <p:sp>
        <p:nvSpPr>
          <p:cNvPr id="14" name="Freihandform: Form 13">
            <a:extLst>
              <a:ext uri="{FF2B5EF4-FFF2-40B4-BE49-F238E27FC236}">
                <a16:creationId xmlns:a16="http://schemas.microsoft.com/office/drawing/2014/main" id="{780D7BAF-CFFE-D7EC-212C-6C042D48F9F6}"/>
              </a:ext>
            </a:extLst>
          </p:cNvPr>
          <p:cNvSpPr/>
          <p:nvPr userDrawn="1"/>
        </p:nvSpPr>
        <p:spPr>
          <a:xfrm rot="2716690">
            <a:off x="9394015" y="279343"/>
            <a:ext cx="3013363" cy="6618461"/>
          </a:xfrm>
          <a:custGeom>
            <a:avLst/>
            <a:gdLst>
              <a:gd name="connsiteX0" fmla="*/ 0 w 3013363"/>
              <a:gd name="connsiteY0" fmla="*/ 0 h 6618461"/>
              <a:gd name="connsiteX1" fmla="*/ 3013363 w 3013363"/>
              <a:gd name="connsiteY1" fmla="*/ 2984245 h 6618461"/>
              <a:gd name="connsiteX2" fmla="*/ 3013363 w 3013363"/>
              <a:gd name="connsiteY2" fmla="*/ 5111779 h 6618461"/>
              <a:gd name="connsiteX3" fmla="*/ 1506681 w 3013363"/>
              <a:gd name="connsiteY3" fmla="*/ 6618461 h 6618461"/>
              <a:gd name="connsiteX4" fmla="*/ 1506682 w 3013363"/>
              <a:gd name="connsiteY4" fmla="*/ 6618460 h 6618461"/>
              <a:gd name="connsiteX5" fmla="*/ 0 w 3013363"/>
              <a:gd name="connsiteY5" fmla="*/ 5111778 h 661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3363" h="6618461">
                <a:moveTo>
                  <a:pt x="0" y="0"/>
                </a:moveTo>
                <a:lnTo>
                  <a:pt x="3013363" y="2984245"/>
                </a:lnTo>
                <a:lnTo>
                  <a:pt x="3013363" y="5111779"/>
                </a:lnTo>
                <a:cubicBezTo>
                  <a:pt x="3013363" y="5943896"/>
                  <a:pt x="2338798" y="6618461"/>
                  <a:pt x="1506681" y="6618461"/>
                </a:cubicBezTo>
                <a:lnTo>
                  <a:pt x="1506682" y="6618460"/>
                </a:lnTo>
                <a:cubicBezTo>
                  <a:pt x="674565" y="6618460"/>
                  <a:pt x="0" y="5943895"/>
                  <a:pt x="0" y="5111778"/>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5" name="Ellipse 4">
            <a:extLst>
              <a:ext uri="{FF2B5EF4-FFF2-40B4-BE49-F238E27FC236}">
                <a16:creationId xmlns:a16="http://schemas.microsoft.com/office/drawing/2014/main" id="{9A74799A-009D-212B-7B0F-ACAB5C211A87}"/>
              </a:ext>
            </a:extLst>
          </p:cNvPr>
          <p:cNvSpPr/>
          <p:nvPr userDrawn="1"/>
        </p:nvSpPr>
        <p:spPr bwMode="black">
          <a:xfrm flipV="1">
            <a:off x="1931268" y="5835118"/>
            <a:ext cx="103796" cy="1067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08580A3-B88E-18BF-3D6F-9839A48D9E1D}"/>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035438D4-4949-3DD9-0B51-B18B0076567F}"/>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48595C28-32A7-28C3-D4B2-667C15E2812C}"/>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pic>
        <p:nvPicPr>
          <p:cNvPr id="83" name="Grafik 82">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84" name="Grafik 83">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
        <p:nvSpPr>
          <p:cNvPr id="85"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2351255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chlussfolie 2 (softblue)">
    <p:bg>
      <p:bgPr>
        <a:solidFill>
          <a:srgbClr val="D9E5EC"/>
        </a:solidFill>
        <a:effectLst/>
      </p:bgPr>
    </p:bg>
    <p:spTree>
      <p:nvGrpSpPr>
        <p:cNvPr id="1" name=""/>
        <p:cNvGrpSpPr/>
        <p:nvPr/>
      </p:nvGrpSpPr>
      <p:grpSpPr>
        <a:xfrm>
          <a:off x="0" y="0"/>
          <a:ext cx="0" cy="0"/>
          <a:chOff x="0" y="0"/>
          <a:chExt cx="0" cy="0"/>
        </a:xfrm>
      </p:grpSpPr>
      <p:sp>
        <p:nvSpPr>
          <p:cNvPr id="13" name="Rechteck: abgerundete Ecken 12">
            <a:extLst>
              <a:ext uri="{FF2B5EF4-FFF2-40B4-BE49-F238E27FC236}">
                <a16:creationId xmlns:a16="http://schemas.microsoft.com/office/drawing/2014/main" id="{CD17382E-1DB4-3F42-D97F-D9DB898F0CF0}"/>
              </a:ext>
            </a:extLst>
          </p:cNvPr>
          <p:cNvSpPr/>
          <p:nvPr userDrawn="1"/>
        </p:nvSpPr>
        <p:spPr>
          <a:xfrm rot="18900000" flipH="1">
            <a:off x="8778177" y="1418295"/>
            <a:ext cx="381888" cy="1542331"/>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Freihandform: Form 10">
            <a:extLst>
              <a:ext uri="{FF2B5EF4-FFF2-40B4-BE49-F238E27FC236}">
                <a16:creationId xmlns:a16="http://schemas.microsoft.com/office/drawing/2014/main" id="{79B0D996-05C3-18C1-A5BA-E3F05175605F}"/>
              </a:ext>
            </a:extLst>
          </p:cNvPr>
          <p:cNvSpPr/>
          <p:nvPr userDrawn="1"/>
        </p:nvSpPr>
        <p:spPr>
          <a:xfrm flipH="1">
            <a:off x="3237477" y="4216121"/>
            <a:ext cx="5704478" cy="2641879"/>
          </a:xfrm>
          <a:custGeom>
            <a:avLst/>
            <a:gdLst>
              <a:gd name="connsiteX0" fmla="*/ 2852239 w 5704478"/>
              <a:gd name="connsiteY0" fmla="*/ 0 h 2641879"/>
              <a:gd name="connsiteX1" fmla="*/ 3489 w 5704478"/>
              <a:gd name="connsiteY1" fmla="*/ 2572732 h 2641879"/>
              <a:gd name="connsiteX2" fmla="*/ 0 w 5704478"/>
              <a:gd name="connsiteY2" fmla="*/ 2641879 h 2641879"/>
              <a:gd name="connsiteX3" fmla="*/ 5704478 w 5704478"/>
              <a:gd name="connsiteY3" fmla="*/ 2641879 h 2641879"/>
              <a:gd name="connsiteX4" fmla="*/ 5700989 w 5704478"/>
              <a:gd name="connsiteY4" fmla="*/ 2572732 h 2641879"/>
              <a:gd name="connsiteX5" fmla="*/ 2852239 w 5704478"/>
              <a:gd name="connsiteY5" fmla="*/ 0 h 26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4478" h="2641879">
                <a:moveTo>
                  <a:pt x="2852239" y="0"/>
                </a:moveTo>
                <a:cubicBezTo>
                  <a:pt x="1369596" y="0"/>
                  <a:pt x="150131" y="1127667"/>
                  <a:pt x="3489" y="2572732"/>
                </a:cubicBezTo>
                <a:lnTo>
                  <a:pt x="0" y="2641879"/>
                </a:lnTo>
                <a:lnTo>
                  <a:pt x="5704478" y="2641879"/>
                </a:lnTo>
                <a:lnTo>
                  <a:pt x="5700989" y="2572732"/>
                </a:lnTo>
                <a:cubicBezTo>
                  <a:pt x="5554347" y="1127667"/>
                  <a:pt x="4334882" y="0"/>
                  <a:pt x="28522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56" name="Ellipse 255">
            <a:extLst>
              <a:ext uri="{FF2B5EF4-FFF2-40B4-BE49-F238E27FC236}">
                <a16:creationId xmlns:a16="http://schemas.microsoft.com/office/drawing/2014/main" id="{8195CB3A-9033-C65F-AD1C-BCD800D91E68}"/>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7" name="Ellipse 256">
            <a:extLst>
              <a:ext uri="{FF2B5EF4-FFF2-40B4-BE49-F238E27FC236}">
                <a16:creationId xmlns:a16="http://schemas.microsoft.com/office/drawing/2014/main" id="{0CC33D53-E8FB-576C-727A-29A95D4905BB}"/>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8" name="Ellipse 257">
            <a:extLst>
              <a:ext uri="{FF2B5EF4-FFF2-40B4-BE49-F238E27FC236}">
                <a16:creationId xmlns:a16="http://schemas.microsoft.com/office/drawing/2014/main" id="{EFB2BEC6-F64F-2E32-3914-8277D6CD2712}"/>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9" name="Ellipse 258">
            <a:extLst>
              <a:ext uri="{FF2B5EF4-FFF2-40B4-BE49-F238E27FC236}">
                <a16:creationId xmlns:a16="http://schemas.microsoft.com/office/drawing/2014/main" id="{9BAC3FAA-6213-FE90-3618-5FBDB58BAC6D}"/>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0" name="Ellipse 259">
            <a:extLst>
              <a:ext uri="{FF2B5EF4-FFF2-40B4-BE49-F238E27FC236}">
                <a16:creationId xmlns:a16="http://schemas.microsoft.com/office/drawing/2014/main" id="{1013DCC5-6541-C0D4-6327-DE398589874F}"/>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1" name="Ellipse 260">
            <a:extLst>
              <a:ext uri="{FF2B5EF4-FFF2-40B4-BE49-F238E27FC236}">
                <a16:creationId xmlns:a16="http://schemas.microsoft.com/office/drawing/2014/main" id="{3397B3BB-4563-3EC8-8BCA-8A1A9B950EC9}"/>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2" name="Ellipse 261">
            <a:extLst>
              <a:ext uri="{FF2B5EF4-FFF2-40B4-BE49-F238E27FC236}">
                <a16:creationId xmlns:a16="http://schemas.microsoft.com/office/drawing/2014/main" id="{310FD067-49C7-5AD7-2EFF-036D89C0D098}"/>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3" name="Ellipse 262">
            <a:extLst>
              <a:ext uri="{FF2B5EF4-FFF2-40B4-BE49-F238E27FC236}">
                <a16:creationId xmlns:a16="http://schemas.microsoft.com/office/drawing/2014/main" id="{BBCCC682-96FD-EAC5-A780-F3C16E6632A7}"/>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4" name="Ellipse 263">
            <a:extLst>
              <a:ext uri="{FF2B5EF4-FFF2-40B4-BE49-F238E27FC236}">
                <a16:creationId xmlns:a16="http://schemas.microsoft.com/office/drawing/2014/main" id="{202EA5C2-3251-ACDA-C90F-504E8C165A69}"/>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5" name="Ellipse 264">
            <a:extLst>
              <a:ext uri="{FF2B5EF4-FFF2-40B4-BE49-F238E27FC236}">
                <a16:creationId xmlns:a16="http://schemas.microsoft.com/office/drawing/2014/main" id="{97B57F81-8863-8555-012F-0BB4843B8F64}"/>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6" name="Ellipse 265">
            <a:extLst>
              <a:ext uri="{FF2B5EF4-FFF2-40B4-BE49-F238E27FC236}">
                <a16:creationId xmlns:a16="http://schemas.microsoft.com/office/drawing/2014/main" id="{881DC646-9490-8D4C-EEAB-2547EF036765}"/>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9" name="Ellipse 268">
            <a:extLst>
              <a:ext uri="{FF2B5EF4-FFF2-40B4-BE49-F238E27FC236}">
                <a16:creationId xmlns:a16="http://schemas.microsoft.com/office/drawing/2014/main" id="{5E6745A4-D0D8-9242-EB08-A36422EE9271}"/>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0" name="Ellipse 269">
            <a:extLst>
              <a:ext uri="{FF2B5EF4-FFF2-40B4-BE49-F238E27FC236}">
                <a16:creationId xmlns:a16="http://schemas.microsoft.com/office/drawing/2014/main" id="{555452F4-F447-ADBC-B025-2AC47224A244}"/>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1" name="Ellipse 270">
            <a:extLst>
              <a:ext uri="{FF2B5EF4-FFF2-40B4-BE49-F238E27FC236}">
                <a16:creationId xmlns:a16="http://schemas.microsoft.com/office/drawing/2014/main" id="{EBC83D6A-310B-7916-AE55-57171B56AC00}"/>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2" name="Ellipse 271">
            <a:extLst>
              <a:ext uri="{FF2B5EF4-FFF2-40B4-BE49-F238E27FC236}">
                <a16:creationId xmlns:a16="http://schemas.microsoft.com/office/drawing/2014/main" id="{863B5708-6C15-FA0B-4780-B6997B1D0CC0}"/>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3" name="Ellipse 272">
            <a:extLst>
              <a:ext uri="{FF2B5EF4-FFF2-40B4-BE49-F238E27FC236}">
                <a16:creationId xmlns:a16="http://schemas.microsoft.com/office/drawing/2014/main" id="{92D9BA3F-9F9C-1E3B-0F07-1B1F1EAAC55E}"/>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4" name="Ellipse 273">
            <a:extLst>
              <a:ext uri="{FF2B5EF4-FFF2-40B4-BE49-F238E27FC236}">
                <a16:creationId xmlns:a16="http://schemas.microsoft.com/office/drawing/2014/main" id="{A64ACCA9-22E1-4B82-840A-E01D2B4A8925}"/>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5" name="Ellipse 274">
            <a:extLst>
              <a:ext uri="{FF2B5EF4-FFF2-40B4-BE49-F238E27FC236}">
                <a16:creationId xmlns:a16="http://schemas.microsoft.com/office/drawing/2014/main" id="{05A1D270-83A8-35EE-E813-C29ACB369BFF}"/>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6" name="Ellipse 275">
            <a:extLst>
              <a:ext uri="{FF2B5EF4-FFF2-40B4-BE49-F238E27FC236}">
                <a16:creationId xmlns:a16="http://schemas.microsoft.com/office/drawing/2014/main" id="{99FD1F4B-5A39-11C1-81BF-42E6CB694BB7}"/>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0" name="Ellipse 279">
            <a:extLst>
              <a:ext uri="{FF2B5EF4-FFF2-40B4-BE49-F238E27FC236}">
                <a16:creationId xmlns:a16="http://schemas.microsoft.com/office/drawing/2014/main" id="{3A35A964-A4AE-9FF8-2270-30A3E41DAC3B}"/>
              </a:ext>
            </a:extLst>
          </p:cNvPr>
          <p:cNvSpPr/>
          <p:nvPr userDrawn="1"/>
        </p:nvSpPr>
        <p:spPr>
          <a:xfrm>
            <a:off x="19723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1" name="Ellipse 280">
            <a:extLst>
              <a:ext uri="{FF2B5EF4-FFF2-40B4-BE49-F238E27FC236}">
                <a16:creationId xmlns:a16="http://schemas.microsoft.com/office/drawing/2014/main" id="{9D038561-48BD-88D6-EF9C-0A470E743695}"/>
              </a:ext>
            </a:extLst>
          </p:cNvPr>
          <p:cNvSpPr/>
          <p:nvPr userDrawn="1"/>
        </p:nvSpPr>
        <p:spPr>
          <a:xfrm>
            <a:off x="11510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2" name="Ellipse 281">
            <a:extLst>
              <a:ext uri="{FF2B5EF4-FFF2-40B4-BE49-F238E27FC236}">
                <a16:creationId xmlns:a16="http://schemas.microsoft.com/office/drawing/2014/main" id="{862894BC-D6BF-61A7-5C2B-06209E49AEAD}"/>
              </a:ext>
            </a:extLst>
          </p:cNvPr>
          <p:cNvSpPr/>
          <p:nvPr userDrawn="1"/>
        </p:nvSpPr>
        <p:spPr>
          <a:xfrm>
            <a:off x="27936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3" name="Ellipse 282">
            <a:extLst>
              <a:ext uri="{FF2B5EF4-FFF2-40B4-BE49-F238E27FC236}">
                <a16:creationId xmlns:a16="http://schemas.microsoft.com/office/drawing/2014/main" id="{D2530B36-2550-8CF9-5A4D-77E2778C9871}"/>
              </a:ext>
            </a:extLst>
          </p:cNvPr>
          <p:cNvSpPr/>
          <p:nvPr userDrawn="1"/>
        </p:nvSpPr>
        <p:spPr>
          <a:xfrm>
            <a:off x="361497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4" name="Ellipse 283">
            <a:extLst>
              <a:ext uri="{FF2B5EF4-FFF2-40B4-BE49-F238E27FC236}">
                <a16:creationId xmlns:a16="http://schemas.microsoft.com/office/drawing/2014/main" id="{BC6F67CD-2213-6588-723D-023A7849641F}"/>
              </a:ext>
            </a:extLst>
          </p:cNvPr>
          <p:cNvSpPr/>
          <p:nvPr userDrawn="1"/>
        </p:nvSpPr>
        <p:spPr>
          <a:xfrm>
            <a:off x="443628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5" name="Ellipse 284">
            <a:extLst>
              <a:ext uri="{FF2B5EF4-FFF2-40B4-BE49-F238E27FC236}">
                <a16:creationId xmlns:a16="http://schemas.microsoft.com/office/drawing/2014/main" id="{D9A9EEC1-8A9D-1861-0B17-B5E83E440DF8}"/>
              </a:ext>
            </a:extLst>
          </p:cNvPr>
          <p:cNvSpPr/>
          <p:nvPr userDrawn="1"/>
        </p:nvSpPr>
        <p:spPr>
          <a:xfrm>
            <a:off x="525759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6" name="Ellipse 285">
            <a:extLst>
              <a:ext uri="{FF2B5EF4-FFF2-40B4-BE49-F238E27FC236}">
                <a16:creationId xmlns:a16="http://schemas.microsoft.com/office/drawing/2014/main" id="{5DF4AA7B-A0EA-6BAB-6EE2-0218E2EC83BD}"/>
              </a:ext>
            </a:extLst>
          </p:cNvPr>
          <p:cNvSpPr/>
          <p:nvPr userDrawn="1"/>
        </p:nvSpPr>
        <p:spPr>
          <a:xfrm>
            <a:off x="607890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7" name="Ellipse 286">
            <a:extLst>
              <a:ext uri="{FF2B5EF4-FFF2-40B4-BE49-F238E27FC236}">
                <a16:creationId xmlns:a16="http://schemas.microsoft.com/office/drawing/2014/main" id="{EAC0367F-7CC9-9828-1F41-D9C58D57CC97}"/>
              </a:ext>
            </a:extLst>
          </p:cNvPr>
          <p:cNvSpPr/>
          <p:nvPr userDrawn="1"/>
        </p:nvSpPr>
        <p:spPr>
          <a:xfrm>
            <a:off x="690021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8" name="Ellipse 287">
            <a:extLst>
              <a:ext uri="{FF2B5EF4-FFF2-40B4-BE49-F238E27FC236}">
                <a16:creationId xmlns:a16="http://schemas.microsoft.com/office/drawing/2014/main" id="{BB989D48-9AED-8200-8002-0AB6B9BD78F3}"/>
              </a:ext>
            </a:extLst>
          </p:cNvPr>
          <p:cNvSpPr/>
          <p:nvPr userDrawn="1"/>
        </p:nvSpPr>
        <p:spPr>
          <a:xfrm>
            <a:off x="772152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9" name="Ellipse 288">
            <a:extLst>
              <a:ext uri="{FF2B5EF4-FFF2-40B4-BE49-F238E27FC236}">
                <a16:creationId xmlns:a16="http://schemas.microsoft.com/office/drawing/2014/main" id="{2E202DE3-C639-3107-D182-6CA8F0D3E023}"/>
              </a:ext>
            </a:extLst>
          </p:cNvPr>
          <p:cNvSpPr/>
          <p:nvPr userDrawn="1"/>
        </p:nvSpPr>
        <p:spPr>
          <a:xfrm>
            <a:off x="854283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0" name="Ellipse 289">
            <a:extLst>
              <a:ext uri="{FF2B5EF4-FFF2-40B4-BE49-F238E27FC236}">
                <a16:creationId xmlns:a16="http://schemas.microsoft.com/office/drawing/2014/main" id="{50424F7A-700D-5CE5-3FCD-DA7723DDF541}"/>
              </a:ext>
            </a:extLst>
          </p:cNvPr>
          <p:cNvSpPr/>
          <p:nvPr userDrawn="1"/>
        </p:nvSpPr>
        <p:spPr>
          <a:xfrm>
            <a:off x="93641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1" name="Ellipse 290">
            <a:extLst>
              <a:ext uri="{FF2B5EF4-FFF2-40B4-BE49-F238E27FC236}">
                <a16:creationId xmlns:a16="http://schemas.microsoft.com/office/drawing/2014/main" id="{E08C0FF1-1BC7-9B86-AE30-5F7442917968}"/>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2" name="Ellipse 291">
            <a:extLst>
              <a:ext uri="{FF2B5EF4-FFF2-40B4-BE49-F238E27FC236}">
                <a16:creationId xmlns:a16="http://schemas.microsoft.com/office/drawing/2014/main" id="{11FFB6D8-7BEE-E4B9-52E9-198ECEA5340D}"/>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1" name="Ellipse 300">
            <a:extLst>
              <a:ext uri="{FF2B5EF4-FFF2-40B4-BE49-F238E27FC236}">
                <a16:creationId xmlns:a16="http://schemas.microsoft.com/office/drawing/2014/main" id="{17F0E1C7-B9E8-BE40-9A0A-DD2D8D7B4BC1}"/>
              </a:ext>
            </a:extLst>
          </p:cNvPr>
          <p:cNvSpPr/>
          <p:nvPr userDrawn="1"/>
        </p:nvSpPr>
        <p:spPr>
          <a:xfrm>
            <a:off x="772152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2" name="Ellipse 301">
            <a:extLst>
              <a:ext uri="{FF2B5EF4-FFF2-40B4-BE49-F238E27FC236}">
                <a16:creationId xmlns:a16="http://schemas.microsoft.com/office/drawing/2014/main" id="{3C9293B3-B657-93EC-AB58-91FAD3AAE0CD}"/>
              </a:ext>
            </a:extLst>
          </p:cNvPr>
          <p:cNvSpPr/>
          <p:nvPr userDrawn="1"/>
        </p:nvSpPr>
        <p:spPr>
          <a:xfrm>
            <a:off x="854283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3" name="Ellipse 302">
            <a:extLst>
              <a:ext uri="{FF2B5EF4-FFF2-40B4-BE49-F238E27FC236}">
                <a16:creationId xmlns:a16="http://schemas.microsoft.com/office/drawing/2014/main" id="{C7E65191-39CF-0D05-BD1C-2BEA7EC6329F}"/>
              </a:ext>
            </a:extLst>
          </p:cNvPr>
          <p:cNvSpPr/>
          <p:nvPr userDrawn="1"/>
        </p:nvSpPr>
        <p:spPr>
          <a:xfrm>
            <a:off x="936414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4" name="Ellipse 303">
            <a:extLst>
              <a:ext uri="{FF2B5EF4-FFF2-40B4-BE49-F238E27FC236}">
                <a16:creationId xmlns:a16="http://schemas.microsoft.com/office/drawing/2014/main" id="{346E1F13-665A-0480-5CF5-528F006A7C50}"/>
              </a:ext>
            </a:extLst>
          </p:cNvPr>
          <p:cNvSpPr/>
          <p:nvPr userDrawn="1"/>
        </p:nvSpPr>
        <p:spPr>
          <a:xfrm>
            <a:off x="1018545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5" name="Ellipse 304">
            <a:extLst>
              <a:ext uri="{FF2B5EF4-FFF2-40B4-BE49-F238E27FC236}">
                <a16:creationId xmlns:a16="http://schemas.microsoft.com/office/drawing/2014/main" id="{E97A7E36-F26C-1C56-2510-ECD80FE29C19}"/>
              </a:ext>
            </a:extLst>
          </p:cNvPr>
          <p:cNvSpPr/>
          <p:nvPr userDrawn="1"/>
        </p:nvSpPr>
        <p:spPr>
          <a:xfrm>
            <a:off x="11006767" y="3412111"/>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8" name="Ellipse 327">
            <a:extLst>
              <a:ext uri="{FF2B5EF4-FFF2-40B4-BE49-F238E27FC236}">
                <a16:creationId xmlns:a16="http://schemas.microsoft.com/office/drawing/2014/main" id="{119A3345-C1F5-7B7D-B4DA-98DBEA10ACFF}"/>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9" name="Ellipse 328">
            <a:extLst>
              <a:ext uri="{FF2B5EF4-FFF2-40B4-BE49-F238E27FC236}">
                <a16:creationId xmlns:a16="http://schemas.microsoft.com/office/drawing/2014/main" id="{C4EF877D-916F-2D80-14DB-E096BEA39EFD}"/>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0" name="Ellipse 329">
            <a:extLst>
              <a:ext uri="{FF2B5EF4-FFF2-40B4-BE49-F238E27FC236}">
                <a16:creationId xmlns:a16="http://schemas.microsoft.com/office/drawing/2014/main" id="{5915A31F-CD65-620B-B3CD-77A31BE58D2B}"/>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1" name="Ellipse 330">
            <a:extLst>
              <a:ext uri="{FF2B5EF4-FFF2-40B4-BE49-F238E27FC236}">
                <a16:creationId xmlns:a16="http://schemas.microsoft.com/office/drawing/2014/main" id="{F91DA570-3A2C-A882-0C75-F3372A561F98}"/>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2" name="Ellipse 341">
            <a:extLst>
              <a:ext uri="{FF2B5EF4-FFF2-40B4-BE49-F238E27FC236}">
                <a16:creationId xmlns:a16="http://schemas.microsoft.com/office/drawing/2014/main" id="{B8AC00DC-86FA-94E9-B9E5-BC309D1D5735}"/>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3" name="Ellipse 342">
            <a:extLst>
              <a:ext uri="{FF2B5EF4-FFF2-40B4-BE49-F238E27FC236}">
                <a16:creationId xmlns:a16="http://schemas.microsoft.com/office/drawing/2014/main" id="{71CEC8F9-EF00-7F54-3ADF-07EAED05DDD0}"/>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4" name="Ellipse 343">
            <a:extLst>
              <a:ext uri="{FF2B5EF4-FFF2-40B4-BE49-F238E27FC236}">
                <a16:creationId xmlns:a16="http://schemas.microsoft.com/office/drawing/2014/main" id="{9FA87184-4EDE-80BA-EAA5-6ACC416E79F1}"/>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1BDDAA95-B899-14C2-D52B-4C189C1DD788}"/>
              </a:ext>
            </a:extLst>
          </p:cNvPr>
          <p:cNvSpPr/>
          <p:nvPr userDrawn="1"/>
        </p:nvSpPr>
        <p:spPr bwMode="black">
          <a:xfrm>
            <a:off x="9369293" y="5059444"/>
            <a:ext cx="17611" cy="179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205904"/>
            <a:ext cx="5996294" cy="430887"/>
          </a:xfrm>
        </p:spPr>
        <p:txBody>
          <a:bodyPr anchor="ctr" anchorCtr="0"/>
          <a:lstStyle/>
          <a:p>
            <a:r>
              <a:rPr lang="de-DE"/>
              <a:t>Mastertitelformat bearbeiten</a:t>
            </a:r>
          </a:p>
        </p:txBody>
      </p:sp>
      <p:sp>
        <p:nvSpPr>
          <p:cNvPr id="12" name="Ellipse 11">
            <a:extLst>
              <a:ext uri="{FF2B5EF4-FFF2-40B4-BE49-F238E27FC236}">
                <a16:creationId xmlns:a16="http://schemas.microsoft.com/office/drawing/2014/main" id="{80F57E27-05F3-BE39-4669-1ED075BB217A}"/>
              </a:ext>
            </a:extLst>
          </p:cNvPr>
          <p:cNvSpPr/>
          <p:nvPr userDrawn="1"/>
        </p:nvSpPr>
        <p:spPr>
          <a:xfrm>
            <a:off x="4041515" y="4697777"/>
            <a:ext cx="773202" cy="773421"/>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F15DA19D-D85A-1387-8097-29ED8C45E44A}"/>
              </a:ext>
            </a:extLst>
          </p:cNvPr>
          <p:cNvSpPr/>
          <p:nvPr userDrawn="1"/>
        </p:nvSpPr>
        <p:spPr bwMode="black">
          <a:xfrm>
            <a:off x="8485609" y="1705628"/>
            <a:ext cx="136074" cy="1360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4" name="Grafik 53">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55" name="Grafik 54">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
        <p:nvSpPr>
          <p:cNvPr id="56"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813867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chlussfolie 3 (darkblue)">
    <p:bg>
      <p:bgPr>
        <a:solidFill>
          <a:srgbClr val="334152"/>
        </a:solidFill>
        <a:effectLst/>
      </p:bgPr>
    </p:bg>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0B30DF46-3D1A-1FDB-6CC5-728CCDBF76E0}"/>
              </a:ext>
            </a:extLst>
          </p:cNvPr>
          <p:cNvSpPr/>
          <p:nvPr userDrawn="1"/>
        </p:nvSpPr>
        <p:spPr>
          <a:xfrm flipH="1">
            <a:off x="9547387" y="3603210"/>
            <a:ext cx="1310682" cy="1311690"/>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74C7DF18-9FF1-ABDB-AD57-7E72FB71A068}"/>
              </a:ext>
            </a:extLst>
          </p:cNvPr>
          <p:cNvSpPr/>
          <p:nvPr userDrawn="1"/>
        </p:nvSpPr>
        <p:spPr>
          <a:xfrm rot="18900000" flipH="1">
            <a:off x="8761718" y="3886529"/>
            <a:ext cx="381888" cy="1545699"/>
          </a:xfrm>
          <a:prstGeom prst="roundRect">
            <a:avLst>
              <a:gd name="adj" fmla="val 50000"/>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205904"/>
            <a:ext cx="5996294" cy="430887"/>
          </a:xfrm>
        </p:spPr>
        <p:txBody>
          <a:bodyPr anchor="ctr" anchorCtr="0"/>
          <a:lstStyle>
            <a:lvl1pPr>
              <a:defRPr>
                <a:solidFill>
                  <a:schemeClr val="bg1"/>
                </a:solidFill>
              </a:defRPr>
            </a:lvl1pPr>
          </a:lstStyle>
          <a:p>
            <a:r>
              <a:rPr lang="de-DE"/>
              <a:t>Mastertitelformat bearbeiten</a:t>
            </a:r>
          </a:p>
        </p:txBody>
      </p:sp>
      <p:sp>
        <p:nvSpPr>
          <p:cNvPr id="256" name="Ellipse 255">
            <a:extLst>
              <a:ext uri="{FF2B5EF4-FFF2-40B4-BE49-F238E27FC236}">
                <a16:creationId xmlns:a16="http://schemas.microsoft.com/office/drawing/2014/main" id="{8195CB3A-9033-C65F-AD1C-BCD800D91E68}"/>
              </a:ext>
            </a:extLst>
          </p:cNvPr>
          <p:cNvSpPr/>
          <p:nvPr userDrawn="1"/>
        </p:nvSpPr>
        <p:spPr>
          <a:xfrm>
            <a:off x="27936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7" name="Ellipse 256">
            <a:extLst>
              <a:ext uri="{FF2B5EF4-FFF2-40B4-BE49-F238E27FC236}">
                <a16:creationId xmlns:a16="http://schemas.microsoft.com/office/drawing/2014/main" id="{0CC33D53-E8FB-576C-727A-29A95D4905BB}"/>
              </a:ext>
            </a:extLst>
          </p:cNvPr>
          <p:cNvSpPr/>
          <p:nvPr userDrawn="1"/>
        </p:nvSpPr>
        <p:spPr>
          <a:xfrm>
            <a:off x="361497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8" name="Ellipse 257">
            <a:extLst>
              <a:ext uri="{FF2B5EF4-FFF2-40B4-BE49-F238E27FC236}">
                <a16:creationId xmlns:a16="http://schemas.microsoft.com/office/drawing/2014/main" id="{EFB2BEC6-F64F-2E32-3914-8277D6CD2712}"/>
              </a:ext>
            </a:extLst>
          </p:cNvPr>
          <p:cNvSpPr/>
          <p:nvPr userDrawn="1"/>
        </p:nvSpPr>
        <p:spPr>
          <a:xfrm>
            <a:off x="443628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9" name="Ellipse 258">
            <a:extLst>
              <a:ext uri="{FF2B5EF4-FFF2-40B4-BE49-F238E27FC236}">
                <a16:creationId xmlns:a16="http://schemas.microsoft.com/office/drawing/2014/main" id="{9BAC3FAA-6213-FE90-3618-5FBDB58BAC6D}"/>
              </a:ext>
            </a:extLst>
          </p:cNvPr>
          <p:cNvSpPr/>
          <p:nvPr userDrawn="1"/>
        </p:nvSpPr>
        <p:spPr>
          <a:xfrm>
            <a:off x="525759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0" name="Ellipse 259">
            <a:extLst>
              <a:ext uri="{FF2B5EF4-FFF2-40B4-BE49-F238E27FC236}">
                <a16:creationId xmlns:a16="http://schemas.microsoft.com/office/drawing/2014/main" id="{1013DCC5-6541-C0D4-6327-DE398589874F}"/>
              </a:ext>
            </a:extLst>
          </p:cNvPr>
          <p:cNvSpPr/>
          <p:nvPr userDrawn="1"/>
        </p:nvSpPr>
        <p:spPr>
          <a:xfrm>
            <a:off x="607890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1" name="Ellipse 260">
            <a:extLst>
              <a:ext uri="{FF2B5EF4-FFF2-40B4-BE49-F238E27FC236}">
                <a16:creationId xmlns:a16="http://schemas.microsoft.com/office/drawing/2014/main" id="{3397B3BB-4563-3EC8-8BCA-8A1A9B950EC9}"/>
              </a:ext>
            </a:extLst>
          </p:cNvPr>
          <p:cNvSpPr/>
          <p:nvPr userDrawn="1"/>
        </p:nvSpPr>
        <p:spPr>
          <a:xfrm>
            <a:off x="690021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2" name="Ellipse 261">
            <a:extLst>
              <a:ext uri="{FF2B5EF4-FFF2-40B4-BE49-F238E27FC236}">
                <a16:creationId xmlns:a16="http://schemas.microsoft.com/office/drawing/2014/main" id="{310FD067-49C7-5AD7-2EFF-036D89C0D098}"/>
              </a:ext>
            </a:extLst>
          </p:cNvPr>
          <p:cNvSpPr/>
          <p:nvPr userDrawn="1"/>
        </p:nvSpPr>
        <p:spPr>
          <a:xfrm>
            <a:off x="772152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3" name="Ellipse 262">
            <a:extLst>
              <a:ext uri="{FF2B5EF4-FFF2-40B4-BE49-F238E27FC236}">
                <a16:creationId xmlns:a16="http://schemas.microsoft.com/office/drawing/2014/main" id="{BBCCC682-96FD-EAC5-A780-F3C16E6632A7}"/>
              </a:ext>
            </a:extLst>
          </p:cNvPr>
          <p:cNvSpPr/>
          <p:nvPr userDrawn="1"/>
        </p:nvSpPr>
        <p:spPr>
          <a:xfrm>
            <a:off x="854283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4" name="Ellipse 263">
            <a:extLst>
              <a:ext uri="{FF2B5EF4-FFF2-40B4-BE49-F238E27FC236}">
                <a16:creationId xmlns:a16="http://schemas.microsoft.com/office/drawing/2014/main" id="{202EA5C2-3251-ACDA-C90F-504E8C165A69}"/>
              </a:ext>
            </a:extLst>
          </p:cNvPr>
          <p:cNvSpPr/>
          <p:nvPr userDrawn="1"/>
        </p:nvSpPr>
        <p:spPr>
          <a:xfrm>
            <a:off x="936414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5" name="Ellipse 264">
            <a:extLst>
              <a:ext uri="{FF2B5EF4-FFF2-40B4-BE49-F238E27FC236}">
                <a16:creationId xmlns:a16="http://schemas.microsoft.com/office/drawing/2014/main" id="{97B57F81-8863-8555-012F-0BB4843B8F64}"/>
              </a:ext>
            </a:extLst>
          </p:cNvPr>
          <p:cNvSpPr/>
          <p:nvPr userDrawn="1"/>
        </p:nvSpPr>
        <p:spPr>
          <a:xfrm>
            <a:off x="1018545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6" name="Ellipse 265">
            <a:extLst>
              <a:ext uri="{FF2B5EF4-FFF2-40B4-BE49-F238E27FC236}">
                <a16:creationId xmlns:a16="http://schemas.microsoft.com/office/drawing/2014/main" id="{881DC646-9490-8D4C-EEAB-2547EF036765}"/>
              </a:ext>
            </a:extLst>
          </p:cNvPr>
          <p:cNvSpPr/>
          <p:nvPr userDrawn="1"/>
        </p:nvSpPr>
        <p:spPr>
          <a:xfrm>
            <a:off x="110067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9" name="Ellipse 268">
            <a:extLst>
              <a:ext uri="{FF2B5EF4-FFF2-40B4-BE49-F238E27FC236}">
                <a16:creationId xmlns:a16="http://schemas.microsoft.com/office/drawing/2014/main" id="{5E6745A4-D0D8-9242-EB08-A36422EE9271}"/>
              </a:ext>
            </a:extLst>
          </p:cNvPr>
          <p:cNvSpPr/>
          <p:nvPr userDrawn="1"/>
        </p:nvSpPr>
        <p:spPr>
          <a:xfrm>
            <a:off x="279366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0" name="Ellipse 269">
            <a:extLst>
              <a:ext uri="{FF2B5EF4-FFF2-40B4-BE49-F238E27FC236}">
                <a16:creationId xmlns:a16="http://schemas.microsoft.com/office/drawing/2014/main" id="{555452F4-F447-ADBC-B025-2AC47224A244}"/>
              </a:ext>
            </a:extLst>
          </p:cNvPr>
          <p:cNvSpPr/>
          <p:nvPr userDrawn="1"/>
        </p:nvSpPr>
        <p:spPr>
          <a:xfrm>
            <a:off x="361497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1" name="Ellipse 270">
            <a:extLst>
              <a:ext uri="{FF2B5EF4-FFF2-40B4-BE49-F238E27FC236}">
                <a16:creationId xmlns:a16="http://schemas.microsoft.com/office/drawing/2014/main" id="{EBC83D6A-310B-7916-AE55-57171B56AC00}"/>
              </a:ext>
            </a:extLst>
          </p:cNvPr>
          <p:cNvSpPr/>
          <p:nvPr userDrawn="1"/>
        </p:nvSpPr>
        <p:spPr>
          <a:xfrm>
            <a:off x="443628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2" name="Ellipse 271">
            <a:extLst>
              <a:ext uri="{FF2B5EF4-FFF2-40B4-BE49-F238E27FC236}">
                <a16:creationId xmlns:a16="http://schemas.microsoft.com/office/drawing/2014/main" id="{863B5708-6C15-FA0B-4780-B6997B1D0CC0}"/>
              </a:ext>
            </a:extLst>
          </p:cNvPr>
          <p:cNvSpPr/>
          <p:nvPr userDrawn="1"/>
        </p:nvSpPr>
        <p:spPr>
          <a:xfrm>
            <a:off x="525759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3" name="Ellipse 272">
            <a:extLst>
              <a:ext uri="{FF2B5EF4-FFF2-40B4-BE49-F238E27FC236}">
                <a16:creationId xmlns:a16="http://schemas.microsoft.com/office/drawing/2014/main" id="{92D9BA3F-9F9C-1E3B-0F07-1B1F1EAAC55E}"/>
              </a:ext>
            </a:extLst>
          </p:cNvPr>
          <p:cNvSpPr/>
          <p:nvPr userDrawn="1"/>
        </p:nvSpPr>
        <p:spPr>
          <a:xfrm>
            <a:off x="607890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4" name="Ellipse 273">
            <a:extLst>
              <a:ext uri="{FF2B5EF4-FFF2-40B4-BE49-F238E27FC236}">
                <a16:creationId xmlns:a16="http://schemas.microsoft.com/office/drawing/2014/main" id="{A64ACCA9-22E1-4B82-840A-E01D2B4A8925}"/>
              </a:ext>
            </a:extLst>
          </p:cNvPr>
          <p:cNvSpPr/>
          <p:nvPr userDrawn="1"/>
        </p:nvSpPr>
        <p:spPr>
          <a:xfrm>
            <a:off x="690021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5" name="Ellipse 274">
            <a:extLst>
              <a:ext uri="{FF2B5EF4-FFF2-40B4-BE49-F238E27FC236}">
                <a16:creationId xmlns:a16="http://schemas.microsoft.com/office/drawing/2014/main" id="{05A1D270-83A8-35EE-E813-C29ACB369BFF}"/>
              </a:ext>
            </a:extLst>
          </p:cNvPr>
          <p:cNvSpPr/>
          <p:nvPr userDrawn="1"/>
        </p:nvSpPr>
        <p:spPr>
          <a:xfrm>
            <a:off x="772152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6" name="Ellipse 275">
            <a:extLst>
              <a:ext uri="{FF2B5EF4-FFF2-40B4-BE49-F238E27FC236}">
                <a16:creationId xmlns:a16="http://schemas.microsoft.com/office/drawing/2014/main" id="{99FD1F4B-5A39-11C1-81BF-42E6CB694BB7}"/>
              </a:ext>
            </a:extLst>
          </p:cNvPr>
          <p:cNvSpPr/>
          <p:nvPr userDrawn="1"/>
        </p:nvSpPr>
        <p:spPr>
          <a:xfrm>
            <a:off x="854283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0" name="Ellipse 279">
            <a:extLst>
              <a:ext uri="{FF2B5EF4-FFF2-40B4-BE49-F238E27FC236}">
                <a16:creationId xmlns:a16="http://schemas.microsoft.com/office/drawing/2014/main" id="{3A35A964-A4AE-9FF8-2270-30A3E41DAC3B}"/>
              </a:ext>
            </a:extLst>
          </p:cNvPr>
          <p:cNvSpPr/>
          <p:nvPr userDrawn="1"/>
        </p:nvSpPr>
        <p:spPr>
          <a:xfrm>
            <a:off x="197235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1" name="Ellipse 280">
            <a:extLst>
              <a:ext uri="{FF2B5EF4-FFF2-40B4-BE49-F238E27FC236}">
                <a16:creationId xmlns:a16="http://schemas.microsoft.com/office/drawing/2014/main" id="{9D038561-48BD-88D6-EF9C-0A470E743695}"/>
              </a:ext>
            </a:extLst>
          </p:cNvPr>
          <p:cNvSpPr/>
          <p:nvPr userDrawn="1"/>
        </p:nvSpPr>
        <p:spPr>
          <a:xfrm>
            <a:off x="115104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2" name="Ellipse 281">
            <a:extLst>
              <a:ext uri="{FF2B5EF4-FFF2-40B4-BE49-F238E27FC236}">
                <a16:creationId xmlns:a16="http://schemas.microsoft.com/office/drawing/2014/main" id="{862894BC-D6BF-61A7-5C2B-06209E49AEAD}"/>
              </a:ext>
            </a:extLst>
          </p:cNvPr>
          <p:cNvSpPr/>
          <p:nvPr userDrawn="1"/>
        </p:nvSpPr>
        <p:spPr>
          <a:xfrm>
            <a:off x="279366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3" name="Ellipse 282">
            <a:extLst>
              <a:ext uri="{FF2B5EF4-FFF2-40B4-BE49-F238E27FC236}">
                <a16:creationId xmlns:a16="http://schemas.microsoft.com/office/drawing/2014/main" id="{D2530B36-2550-8CF9-5A4D-77E2778C9871}"/>
              </a:ext>
            </a:extLst>
          </p:cNvPr>
          <p:cNvSpPr/>
          <p:nvPr userDrawn="1"/>
        </p:nvSpPr>
        <p:spPr>
          <a:xfrm>
            <a:off x="361497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4" name="Ellipse 283">
            <a:extLst>
              <a:ext uri="{FF2B5EF4-FFF2-40B4-BE49-F238E27FC236}">
                <a16:creationId xmlns:a16="http://schemas.microsoft.com/office/drawing/2014/main" id="{BC6F67CD-2213-6588-723D-023A7849641F}"/>
              </a:ext>
            </a:extLst>
          </p:cNvPr>
          <p:cNvSpPr/>
          <p:nvPr userDrawn="1"/>
        </p:nvSpPr>
        <p:spPr>
          <a:xfrm>
            <a:off x="443628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5" name="Ellipse 284">
            <a:extLst>
              <a:ext uri="{FF2B5EF4-FFF2-40B4-BE49-F238E27FC236}">
                <a16:creationId xmlns:a16="http://schemas.microsoft.com/office/drawing/2014/main" id="{D9A9EEC1-8A9D-1861-0B17-B5E83E440DF8}"/>
              </a:ext>
            </a:extLst>
          </p:cNvPr>
          <p:cNvSpPr/>
          <p:nvPr userDrawn="1"/>
        </p:nvSpPr>
        <p:spPr>
          <a:xfrm>
            <a:off x="525759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6" name="Ellipse 285">
            <a:extLst>
              <a:ext uri="{FF2B5EF4-FFF2-40B4-BE49-F238E27FC236}">
                <a16:creationId xmlns:a16="http://schemas.microsoft.com/office/drawing/2014/main" id="{5DF4AA7B-A0EA-6BAB-6EE2-0218E2EC83BD}"/>
              </a:ext>
            </a:extLst>
          </p:cNvPr>
          <p:cNvSpPr/>
          <p:nvPr userDrawn="1"/>
        </p:nvSpPr>
        <p:spPr>
          <a:xfrm>
            <a:off x="607890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7" name="Ellipse 286">
            <a:extLst>
              <a:ext uri="{FF2B5EF4-FFF2-40B4-BE49-F238E27FC236}">
                <a16:creationId xmlns:a16="http://schemas.microsoft.com/office/drawing/2014/main" id="{EAC0367F-7CC9-9828-1F41-D9C58D57CC97}"/>
              </a:ext>
            </a:extLst>
          </p:cNvPr>
          <p:cNvSpPr/>
          <p:nvPr userDrawn="1"/>
        </p:nvSpPr>
        <p:spPr>
          <a:xfrm>
            <a:off x="690021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8" name="Ellipse 287">
            <a:extLst>
              <a:ext uri="{FF2B5EF4-FFF2-40B4-BE49-F238E27FC236}">
                <a16:creationId xmlns:a16="http://schemas.microsoft.com/office/drawing/2014/main" id="{BB989D48-9AED-8200-8002-0AB6B9BD78F3}"/>
              </a:ext>
            </a:extLst>
          </p:cNvPr>
          <p:cNvSpPr/>
          <p:nvPr userDrawn="1"/>
        </p:nvSpPr>
        <p:spPr>
          <a:xfrm>
            <a:off x="772152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9" name="Ellipse 288">
            <a:extLst>
              <a:ext uri="{FF2B5EF4-FFF2-40B4-BE49-F238E27FC236}">
                <a16:creationId xmlns:a16="http://schemas.microsoft.com/office/drawing/2014/main" id="{2E202DE3-C639-3107-D182-6CA8F0D3E023}"/>
              </a:ext>
            </a:extLst>
          </p:cNvPr>
          <p:cNvSpPr/>
          <p:nvPr userDrawn="1"/>
        </p:nvSpPr>
        <p:spPr>
          <a:xfrm>
            <a:off x="854283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0" name="Ellipse 289">
            <a:extLst>
              <a:ext uri="{FF2B5EF4-FFF2-40B4-BE49-F238E27FC236}">
                <a16:creationId xmlns:a16="http://schemas.microsoft.com/office/drawing/2014/main" id="{50424F7A-700D-5CE5-3FCD-DA7723DDF541}"/>
              </a:ext>
            </a:extLst>
          </p:cNvPr>
          <p:cNvSpPr/>
          <p:nvPr userDrawn="1"/>
        </p:nvSpPr>
        <p:spPr>
          <a:xfrm>
            <a:off x="936414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1" name="Ellipse 290">
            <a:extLst>
              <a:ext uri="{FF2B5EF4-FFF2-40B4-BE49-F238E27FC236}">
                <a16:creationId xmlns:a16="http://schemas.microsoft.com/office/drawing/2014/main" id="{E08C0FF1-1BC7-9B86-AE30-5F7442917968}"/>
              </a:ext>
            </a:extLst>
          </p:cNvPr>
          <p:cNvSpPr/>
          <p:nvPr userDrawn="1"/>
        </p:nvSpPr>
        <p:spPr>
          <a:xfrm>
            <a:off x="1018545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2" name="Ellipse 291">
            <a:extLst>
              <a:ext uri="{FF2B5EF4-FFF2-40B4-BE49-F238E27FC236}">
                <a16:creationId xmlns:a16="http://schemas.microsoft.com/office/drawing/2014/main" id="{11FFB6D8-7BEE-E4B9-52E9-198ECEA5340D}"/>
              </a:ext>
            </a:extLst>
          </p:cNvPr>
          <p:cNvSpPr/>
          <p:nvPr userDrawn="1"/>
        </p:nvSpPr>
        <p:spPr>
          <a:xfrm>
            <a:off x="11006767" y="2590259"/>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1" name="Ellipse 300">
            <a:extLst>
              <a:ext uri="{FF2B5EF4-FFF2-40B4-BE49-F238E27FC236}">
                <a16:creationId xmlns:a16="http://schemas.microsoft.com/office/drawing/2014/main" id="{17F0E1C7-B9E8-BE40-9A0A-DD2D8D7B4BC1}"/>
              </a:ext>
            </a:extLst>
          </p:cNvPr>
          <p:cNvSpPr/>
          <p:nvPr userDrawn="1"/>
        </p:nvSpPr>
        <p:spPr>
          <a:xfrm>
            <a:off x="7721527" y="3412111"/>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2" name="Ellipse 301">
            <a:extLst>
              <a:ext uri="{FF2B5EF4-FFF2-40B4-BE49-F238E27FC236}">
                <a16:creationId xmlns:a16="http://schemas.microsoft.com/office/drawing/2014/main" id="{3C9293B3-B657-93EC-AB58-91FAD3AAE0CD}"/>
              </a:ext>
            </a:extLst>
          </p:cNvPr>
          <p:cNvSpPr/>
          <p:nvPr userDrawn="1"/>
        </p:nvSpPr>
        <p:spPr>
          <a:xfrm>
            <a:off x="8542837" y="3412111"/>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3" name="Ellipse 302">
            <a:extLst>
              <a:ext uri="{FF2B5EF4-FFF2-40B4-BE49-F238E27FC236}">
                <a16:creationId xmlns:a16="http://schemas.microsoft.com/office/drawing/2014/main" id="{C7E65191-39CF-0D05-BD1C-2BEA7EC6329F}"/>
              </a:ext>
            </a:extLst>
          </p:cNvPr>
          <p:cNvSpPr/>
          <p:nvPr userDrawn="1"/>
        </p:nvSpPr>
        <p:spPr>
          <a:xfrm>
            <a:off x="9364147" y="3412111"/>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4" name="Ellipse 303">
            <a:extLst>
              <a:ext uri="{FF2B5EF4-FFF2-40B4-BE49-F238E27FC236}">
                <a16:creationId xmlns:a16="http://schemas.microsoft.com/office/drawing/2014/main" id="{346E1F13-665A-0480-5CF5-528F006A7C50}"/>
              </a:ext>
            </a:extLst>
          </p:cNvPr>
          <p:cNvSpPr/>
          <p:nvPr userDrawn="1"/>
        </p:nvSpPr>
        <p:spPr>
          <a:xfrm>
            <a:off x="10185457" y="3412111"/>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5" name="Ellipse 304">
            <a:extLst>
              <a:ext uri="{FF2B5EF4-FFF2-40B4-BE49-F238E27FC236}">
                <a16:creationId xmlns:a16="http://schemas.microsoft.com/office/drawing/2014/main" id="{E97A7E36-F26C-1C56-2510-ECD80FE29C19}"/>
              </a:ext>
            </a:extLst>
          </p:cNvPr>
          <p:cNvSpPr/>
          <p:nvPr userDrawn="1"/>
        </p:nvSpPr>
        <p:spPr>
          <a:xfrm>
            <a:off x="11006767" y="3412111"/>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6" name="Ellipse 305">
            <a:extLst>
              <a:ext uri="{FF2B5EF4-FFF2-40B4-BE49-F238E27FC236}">
                <a16:creationId xmlns:a16="http://schemas.microsoft.com/office/drawing/2014/main" id="{BD35962A-11DC-C36A-7529-101B4082308F}"/>
              </a:ext>
            </a:extLst>
          </p:cNvPr>
          <p:cNvSpPr/>
          <p:nvPr userDrawn="1"/>
        </p:nvSpPr>
        <p:spPr>
          <a:xfrm>
            <a:off x="197235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7" name="Ellipse 306">
            <a:extLst>
              <a:ext uri="{FF2B5EF4-FFF2-40B4-BE49-F238E27FC236}">
                <a16:creationId xmlns:a16="http://schemas.microsoft.com/office/drawing/2014/main" id="{6D4F5AF5-A8E3-83F8-94BF-EC8349E76262}"/>
              </a:ext>
            </a:extLst>
          </p:cNvPr>
          <p:cNvSpPr/>
          <p:nvPr userDrawn="1"/>
        </p:nvSpPr>
        <p:spPr>
          <a:xfrm>
            <a:off x="115104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8" name="Ellipse 307">
            <a:extLst>
              <a:ext uri="{FF2B5EF4-FFF2-40B4-BE49-F238E27FC236}">
                <a16:creationId xmlns:a16="http://schemas.microsoft.com/office/drawing/2014/main" id="{942082FD-36A6-8B04-2408-34E0B9812051}"/>
              </a:ext>
            </a:extLst>
          </p:cNvPr>
          <p:cNvSpPr/>
          <p:nvPr userDrawn="1"/>
        </p:nvSpPr>
        <p:spPr>
          <a:xfrm>
            <a:off x="279366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9" name="Ellipse 308">
            <a:extLst>
              <a:ext uri="{FF2B5EF4-FFF2-40B4-BE49-F238E27FC236}">
                <a16:creationId xmlns:a16="http://schemas.microsoft.com/office/drawing/2014/main" id="{57966DE5-2BB2-B1CF-02C8-67C944715AD1}"/>
              </a:ext>
            </a:extLst>
          </p:cNvPr>
          <p:cNvSpPr/>
          <p:nvPr userDrawn="1"/>
        </p:nvSpPr>
        <p:spPr>
          <a:xfrm>
            <a:off x="361497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0" name="Ellipse 309">
            <a:extLst>
              <a:ext uri="{FF2B5EF4-FFF2-40B4-BE49-F238E27FC236}">
                <a16:creationId xmlns:a16="http://schemas.microsoft.com/office/drawing/2014/main" id="{A9C16D03-119E-D7FE-6215-DD5EE9280EDA}"/>
              </a:ext>
            </a:extLst>
          </p:cNvPr>
          <p:cNvSpPr/>
          <p:nvPr userDrawn="1"/>
        </p:nvSpPr>
        <p:spPr>
          <a:xfrm>
            <a:off x="443628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1" name="Ellipse 310">
            <a:extLst>
              <a:ext uri="{FF2B5EF4-FFF2-40B4-BE49-F238E27FC236}">
                <a16:creationId xmlns:a16="http://schemas.microsoft.com/office/drawing/2014/main" id="{EAF40CA5-0C64-B62D-81FF-F783C914BCD5}"/>
              </a:ext>
            </a:extLst>
          </p:cNvPr>
          <p:cNvSpPr/>
          <p:nvPr userDrawn="1"/>
        </p:nvSpPr>
        <p:spPr>
          <a:xfrm>
            <a:off x="525759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2" name="Ellipse 311">
            <a:extLst>
              <a:ext uri="{FF2B5EF4-FFF2-40B4-BE49-F238E27FC236}">
                <a16:creationId xmlns:a16="http://schemas.microsoft.com/office/drawing/2014/main" id="{13894E9D-6C83-156E-D6D8-8187DA2811C9}"/>
              </a:ext>
            </a:extLst>
          </p:cNvPr>
          <p:cNvSpPr/>
          <p:nvPr userDrawn="1"/>
        </p:nvSpPr>
        <p:spPr>
          <a:xfrm>
            <a:off x="607890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3" name="Ellipse 312">
            <a:extLst>
              <a:ext uri="{FF2B5EF4-FFF2-40B4-BE49-F238E27FC236}">
                <a16:creationId xmlns:a16="http://schemas.microsoft.com/office/drawing/2014/main" id="{E61000AC-E3F8-CC96-DA60-E57C1E923A86}"/>
              </a:ext>
            </a:extLst>
          </p:cNvPr>
          <p:cNvSpPr/>
          <p:nvPr userDrawn="1"/>
        </p:nvSpPr>
        <p:spPr>
          <a:xfrm>
            <a:off x="690021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4" name="Ellipse 313">
            <a:extLst>
              <a:ext uri="{FF2B5EF4-FFF2-40B4-BE49-F238E27FC236}">
                <a16:creationId xmlns:a16="http://schemas.microsoft.com/office/drawing/2014/main" id="{25C58A39-4CEA-02FB-D808-ABEFD1BD16A9}"/>
              </a:ext>
            </a:extLst>
          </p:cNvPr>
          <p:cNvSpPr/>
          <p:nvPr userDrawn="1"/>
        </p:nvSpPr>
        <p:spPr>
          <a:xfrm>
            <a:off x="772152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5" name="Ellipse 314">
            <a:extLst>
              <a:ext uri="{FF2B5EF4-FFF2-40B4-BE49-F238E27FC236}">
                <a16:creationId xmlns:a16="http://schemas.microsoft.com/office/drawing/2014/main" id="{893FE6DC-5BF3-06AD-4C7C-05459C126B35}"/>
              </a:ext>
            </a:extLst>
          </p:cNvPr>
          <p:cNvSpPr/>
          <p:nvPr userDrawn="1"/>
        </p:nvSpPr>
        <p:spPr>
          <a:xfrm>
            <a:off x="854283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6" name="Ellipse 315">
            <a:extLst>
              <a:ext uri="{FF2B5EF4-FFF2-40B4-BE49-F238E27FC236}">
                <a16:creationId xmlns:a16="http://schemas.microsoft.com/office/drawing/2014/main" id="{47A65F87-2387-F431-8181-39E443AB6D6B}"/>
              </a:ext>
            </a:extLst>
          </p:cNvPr>
          <p:cNvSpPr/>
          <p:nvPr userDrawn="1"/>
        </p:nvSpPr>
        <p:spPr>
          <a:xfrm>
            <a:off x="936414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7" name="Ellipse 316">
            <a:extLst>
              <a:ext uri="{FF2B5EF4-FFF2-40B4-BE49-F238E27FC236}">
                <a16:creationId xmlns:a16="http://schemas.microsoft.com/office/drawing/2014/main" id="{7293F653-38D9-B1CE-1D65-F4C01F551AD6}"/>
              </a:ext>
            </a:extLst>
          </p:cNvPr>
          <p:cNvSpPr/>
          <p:nvPr userDrawn="1"/>
        </p:nvSpPr>
        <p:spPr>
          <a:xfrm>
            <a:off x="1018545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8" name="Ellipse 317">
            <a:extLst>
              <a:ext uri="{FF2B5EF4-FFF2-40B4-BE49-F238E27FC236}">
                <a16:creationId xmlns:a16="http://schemas.microsoft.com/office/drawing/2014/main" id="{78B1DDCF-967A-131A-4142-959630772865}"/>
              </a:ext>
            </a:extLst>
          </p:cNvPr>
          <p:cNvSpPr/>
          <p:nvPr userDrawn="1"/>
        </p:nvSpPr>
        <p:spPr>
          <a:xfrm>
            <a:off x="11006767" y="4233963"/>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9" name="Ellipse 318">
            <a:extLst>
              <a:ext uri="{FF2B5EF4-FFF2-40B4-BE49-F238E27FC236}">
                <a16:creationId xmlns:a16="http://schemas.microsoft.com/office/drawing/2014/main" id="{07EABA9B-EA88-11DF-8F6B-C9A4BA6CDFC4}"/>
              </a:ext>
            </a:extLst>
          </p:cNvPr>
          <p:cNvSpPr/>
          <p:nvPr userDrawn="1"/>
        </p:nvSpPr>
        <p:spPr>
          <a:xfrm>
            <a:off x="19723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0" name="Ellipse 319">
            <a:extLst>
              <a:ext uri="{FF2B5EF4-FFF2-40B4-BE49-F238E27FC236}">
                <a16:creationId xmlns:a16="http://schemas.microsoft.com/office/drawing/2014/main" id="{131D2048-3A06-F126-86FA-69A9C3D56E4F}"/>
              </a:ext>
            </a:extLst>
          </p:cNvPr>
          <p:cNvSpPr/>
          <p:nvPr userDrawn="1"/>
        </p:nvSpPr>
        <p:spPr>
          <a:xfrm>
            <a:off x="11510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1" name="Ellipse 320">
            <a:extLst>
              <a:ext uri="{FF2B5EF4-FFF2-40B4-BE49-F238E27FC236}">
                <a16:creationId xmlns:a16="http://schemas.microsoft.com/office/drawing/2014/main" id="{90E87DA8-A254-DCB2-E9F4-4F1555D84B6F}"/>
              </a:ext>
            </a:extLst>
          </p:cNvPr>
          <p:cNvSpPr/>
          <p:nvPr userDrawn="1"/>
        </p:nvSpPr>
        <p:spPr>
          <a:xfrm>
            <a:off x="279366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2" name="Ellipse 321">
            <a:extLst>
              <a:ext uri="{FF2B5EF4-FFF2-40B4-BE49-F238E27FC236}">
                <a16:creationId xmlns:a16="http://schemas.microsoft.com/office/drawing/2014/main" id="{7D4120CB-BBB1-106B-8F04-09510D1B9022}"/>
              </a:ext>
            </a:extLst>
          </p:cNvPr>
          <p:cNvSpPr/>
          <p:nvPr userDrawn="1"/>
        </p:nvSpPr>
        <p:spPr>
          <a:xfrm>
            <a:off x="361497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3" name="Ellipse 322">
            <a:extLst>
              <a:ext uri="{FF2B5EF4-FFF2-40B4-BE49-F238E27FC236}">
                <a16:creationId xmlns:a16="http://schemas.microsoft.com/office/drawing/2014/main" id="{FCE6EAE1-5655-3B8C-B6BF-8CCC6C5A60BF}"/>
              </a:ext>
            </a:extLst>
          </p:cNvPr>
          <p:cNvSpPr/>
          <p:nvPr userDrawn="1"/>
        </p:nvSpPr>
        <p:spPr>
          <a:xfrm>
            <a:off x="443628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4" name="Ellipse 323">
            <a:extLst>
              <a:ext uri="{FF2B5EF4-FFF2-40B4-BE49-F238E27FC236}">
                <a16:creationId xmlns:a16="http://schemas.microsoft.com/office/drawing/2014/main" id="{0C1A641E-1EF6-BF01-B798-835494C1A766}"/>
              </a:ext>
            </a:extLst>
          </p:cNvPr>
          <p:cNvSpPr/>
          <p:nvPr userDrawn="1"/>
        </p:nvSpPr>
        <p:spPr>
          <a:xfrm>
            <a:off x="525759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5" name="Ellipse 324">
            <a:extLst>
              <a:ext uri="{FF2B5EF4-FFF2-40B4-BE49-F238E27FC236}">
                <a16:creationId xmlns:a16="http://schemas.microsoft.com/office/drawing/2014/main" id="{F96CEF38-2FC9-48E5-C654-E1940C6E0286}"/>
              </a:ext>
            </a:extLst>
          </p:cNvPr>
          <p:cNvSpPr/>
          <p:nvPr userDrawn="1"/>
        </p:nvSpPr>
        <p:spPr>
          <a:xfrm>
            <a:off x="607890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8" name="Ellipse 327">
            <a:extLst>
              <a:ext uri="{FF2B5EF4-FFF2-40B4-BE49-F238E27FC236}">
                <a16:creationId xmlns:a16="http://schemas.microsoft.com/office/drawing/2014/main" id="{119A3345-C1F5-7B7D-B4DA-98DBEA10ACFF}"/>
              </a:ext>
            </a:extLst>
          </p:cNvPr>
          <p:cNvSpPr/>
          <p:nvPr userDrawn="1"/>
        </p:nvSpPr>
        <p:spPr>
          <a:xfrm>
            <a:off x="854283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9" name="Ellipse 328">
            <a:extLst>
              <a:ext uri="{FF2B5EF4-FFF2-40B4-BE49-F238E27FC236}">
                <a16:creationId xmlns:a16="http://schemas.microsoft.com/office/drawing/2014/main" id="{C4EF877D-916F-2D80-14DB-E096BEA39EFD}"/>
              </a:ext>
            </a:extLst>
          </p:cNvPr>
          <p:cNvSpPr/>
          <p:nvPr userDrawn="1"/>
        </p:nvSpPr>
        <p:spPr>
          <a:xfrm>
            <a:off x="93641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0" name="Ellipse 329">
            <a:extLst>
              <a:ext uri="{FF2B5EF4-FFF2-40B4-BE49-F238E27FC236}">
                <a16:creationId xmlns:a16="http://schemas.microsoft.com/office/drawing/2014/main" id="{5915A31F-CD65-620B-B3CD-77A31BE58D2B}"/>
              </a:ext>
            </a:extLst>
          </p:cNvPr>
          <p:cNvSpPr/>
          <p:nvPr userDrawn="1"/>
        </p:nvSpPr>
        <p:spPr>
          <a:xfrm>
            <a:off x="101854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1" name="Ellipse 330">
            <a:extLst>
              <a:ext uri="{FF2B5EF4-FFF2-40B4-BE49-F238E27FC236}">
                <a16:creationId xmlns:a16="http://schemas.microsoft.com/office/drawing/2014/main" id="{F91DA570-3A2C-A882-0C75-F3372A561F98}"/>
              </a:ext>
            </a:extLst>
          </p:cNvPr>
          <p:cNvSpPr/>
          <p:nvPr userDrawn="1"/>
        </p:nvSpPr>
        <p:spPr>
          <a:xfrm>
            <a:off x="1100676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2" name="Ellipse 331">
            <a:extLst>
              <a:ext uri="{FF2B5EF4-FFF2-40B4-BE49-F238E27FC236}">
                <a16:creationId xmlns:a16="http://schemas.microsoft.com/office/drawing/2014/main" id="{5696634B-F442-CAC1-09BE-52EB0C3FB7EB}"/>
              </a:ext>
            </a:extLst>
          </p:cNvPr>
          <p:cNvSpPr/>
          <p:nvPr userDrawn="1"/>
        </p:nvSpPr>
        <p:spPr>
          <a:xfrm>
            <a:off x="197235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3" name="Ellipse 332">
            <a:extLst>
              <a:ext uri="{FF2B5EF4-FFF2-40B4-BE49-F238E27FC236}">
                <a16:creationId xmlns:a16="http://schemas.microsoft.com/office/drawing/2014/main" id="{C02B82C8-1F9B-EBAC-17AB-36727EF003FC}"/>
              </a:ext>
            </a:extLst>
          </p:cNvPr>
          <p:cNvSpPr/>
          <p:nvPr userDrawn="1"/>
        </p:nvSpPr>
        <p:spPr>
          <a:xfrm>
            <a:off x="11510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4" name="Ellipse 333">
            <a:extLst>
              <a:ext uri="{FF2B5EF4-FFF2-40B4-BE49-F238E27FC236}">
                <a16:creationId xmlns:a16="http://schemas.microsoft.com/office/drawing/2014/main" id="{6CD7210C-F335-C382-BDD9-B4EEB84AD74C}"/>
              </a:ext>
            </a:extLst>
          </p:cNvPr>
          <p:cNvSpPr/>
          <p:nvPr userDrawn="1"/>
        </p:nvSpPr>
        <p:spPr>
          <a:xfrm>
            <a:off x="27936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5" name="Ellipse 334">
            <a:extLst>
              <a:ext uri="{FF2B5EF4-FFF2-40B4-BE49-F238E27FC236}">
                <a16:creationId xmlns:a16="http://schemas.microsoft.com/office/drawing/2014/main" id="{E07E263B-47E4-92B1-4F8D-218E8543070B}"/>
              </a:ext>
            </a:extLst>
          </p:cNvPr>
          <p:cNvSpPr/>
          <p:nvPr userDrawn="1"/>
        </p:nvSpPr>
        <p:spPr>
          <a:xfrm>
            <a:off x="361497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6" name="Ellipse 335">
            <a:extLst>
              <a:ext uri="{FF2B5EF4-FFF2-40B4-BE49-F238E27FC236}">
                <a16:creationId xmlns:a16="http://schemas.microsoft.com/office/drawing/2014/main" id="{DA5BB3D1-3948-D66E-707A-FF390EB3255A}"/>
              </a:ext>
            </a:extLst>
          </p:cNvPr>
          <p:cNvSpPr/>
          <p:nvPr userDrawn="1"/>
        </p:nvSpPr>
        <p:spPr>
          <a:xfrm>
            <a:off x="443628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7" name="Ellipse 336">
            <a:extLst>
              <a:ext uri="{FF2B5EF4-FFF2-40B4-BE49-F238E27FC236}">
                <a16:creationId xmlns:a16="http://schemas.microsoft.com/office/drawing/2014/main" id="{B730A2D8-BE47-6830-96C8-2B4A42D286FB}"/>
              </a:ext>
            </a:extLst>
          </p:cNvPr>
          <p:cNvSpPr/>
          <p:nvPr userDrawn="1"/>
        </p:nvSpPr>
        <p:spPr>
          <a:xfrm>
            <a:off x="525759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8" name="Ellipse 337">
            <a:extLst>
              <a:ext uri="{FF2B5EF4-FFF2-40B4-BE49-F238E27FC236}">
                <a16:creationId xmlns:a16="http://schemas.microsoft.com/office/drawing/2014/main" id="{55C592BB-D55A-7121-CEE1-CD30C0789FDC}"/>
              </a:ext>
            </a:extLst>
          </p:cNvPr>
          <p:cNvSpPr/>
          <p:nvPr userDrawn="1"/>
        </p:nvSpPr>
        <p:spPr>
          <a:xfrm>
            <a:off x="607890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9" name="Ellipse 338">
            <a:extLst>
              <a:ext uri="{FF2B5EF4-FFF2-40B4-BE49-F238E27FC236}">
                <a16:creationId xmlns:a16="http://schemas.microsoft.com/office/drawing/2014/main" id="{8A7D9DFB-6145-8839-A118-5C501DAEC76C}"/>
              </a:ext>
            </a:extLst>
          </p:cNvPr>
          <p:cNvSpPr/>
          <p:nvPr userDrawn="1"/>
        </p:nvSpPr>
        <p:spPr>
          <a:xfrm>
            <a:off x="690021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2" name="Ellipse 341">
            <a:extLst>
              <a:ext uri="{FF2B5EF4-FFF2-40B4-BE49-F238E27FC236}">
                <a16:creationId xmlns:a16="http://schemas.microsoft.com/office/drawing/2014/main" id="{B8AC00DC-86FA-94E9-B9E5-BC309D1D5735}"/>
              </a:ext>
            </a:extLst>
          </p:cNvPr>
          <p:cNvSpPr/>
          <p:nvPr userDrawn="1"/>
        </p:nvSpPr>
        <p:spPr>
          <a:xfrm>
            <a:off x="93641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3" name="Ellipse 342">
            <a:extLst>
              <a:ext uri="{FF2B5EF4-FFF2-40B4-BE49-F238E27FC236}">
                <a16:creationId xmlns:a16="http://schemas.microsoft.com/office/drawing/2014/main" id="{71CEC8F9-EF00-7F54-3ADF-07EAED05DDD0}"/>
              </a:ext>
            </a:extLst>
          </p:cNvPr>
          <p:cNvSpPr/>
          <p:nvPr userDrawn="1"/>
        </p:nvSpPr>
        <p:spPr>
          <a:xfrm>
            <a:off x="1018545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4" name="Ellipse 343">
            <a:extLst>
              <a:ext uri="{FF2B5EF4-FFF2-40B4-BE49-F238E27FC236}">
                <a16:creationId xmlns:a16="http://schemas.microsoft.com/office/drawing/2014/main" id="{9FA87184-4EDE-80BA-EAA5-6ACC416E79F1}"/>
              </a:ext>
            </a:extLst>
          </p:cNvPr>
          <p:cNvSpPr/>
          <p:nvPr userDrawn="1"/>
        </p:nvSpPr>
        <p:spPr>
          <a:xfrm>
            <a:off x="110067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1BDDAA95-B899-14C2-D52B-4C189C1DD788}"/>
              </a:ext>
            </a:extLst>
          </p:cNvPr>
          <p:cNvSpPr/>
          <p:nvPr userDrawn="1"/>
        </p:nvSpPr>
        <p:spPr bwMode="black">
          <a:xfrm>
            <a:off x="9369293" y="5059444"/>
            <a:ext cx="17611" cy="179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B08580A3-B88E-18BF-3D6F-9839A48D9E1D}"/>
              </a:ext>
            </a:extLst>
          </p:cNvPr>
          <p:cNvSpPr/>
          <p:nvPr userDrawn="1"/>
        </p:nvSpPr>
        <p:spPr>
          <a:xfrm>
            <a:off x="690021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035438D4-4949-3DD9-0B51-B18B0076567F}"/>
              </a:ext>
            </a:extLst>
          </p:cNvPr>
          <p:cNvSpPr/>
          <p:nvPr userDrawn="1"/>
        </p:nvSpPr>
        <p:spPr>
          <a:xfrm>
            <a:off x="772152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48595C28-32A7-28C3-D4B2-667C15E2812C}"/>
              </a:ext>
            </a:extLst>
          </p:cNvPr>
          <p:cNvSpPr/>
          <p:nvPr userDrawn="1"/>
        </p:nvSpPr>
        <p:spPr>
          <a:xfrm>
            <a:off x="772152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Freihandform: Form 18">
            <a:extLst>
              <a:ext uri="{FF2B5EF4-FFF2-40B4-BE49-F238E27FC236}">
                <a16:creationId xmlns:a16="http://schemas.microsoft.com/office/drawing/2014/main" id="{61E58D82-ED7D-574D-D299-91D6711F9EB4}"/>
              </a:ext>
            </a:extLst>
          </p:cNvPr>
          <p:cNvSpPr/>
          <p:nvPr userDrawn="1"/>
        </p:nvSpPr>
        <p:spPr>
          <a:xfrm rot="16200000" flipH="1">
            <a:off x="1169960" y="3425448"/>
            <a:ext cx="942432" cy="3282352"/>
          </a:xfrm>
          <a:custGeom>
            <a:avLst/>
            <a:gdLst>
              <a:gd name="connsiteX0" fmla="*/ 0 w 942432"/>
              <a:gd name="connsiteY0" fmla="*/ 0 h 3282352"/>
              <a:gd name="connsiteX1" fmla="*/ 0 w 942432"/>
              <a:gd name="connsiteY1" fmla="*/ 2811135 h 3282352"/>
              <a:gd name="connsiteX2" fmla="*/ 471216 w 942432"/>
              <a:gd name="connsiteY2" fmla="*/ 3282351 h 3282352"/>
              <a:gd name="connsiteX3" fmla="*/ 471215 w 942432"/>
              <a:gd name="connsiteY3" fmla="*/ 3282352 h 3282352"/>
              <a:gd name="connsiteX4" fmla="*/ 942431 w 942432"/>
              <a:gd name="connsiteY4" fmla="*/ 2811136 h 3282352"/>
              <a:gd name="connsiteX5" fmla="*/ 942432 w 942432"/>
              <a:gd name="connsiteY5" fmla="*/ 0 h 328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432" h="3282352">
                <a:moveTo>
                  <a:pt x="0" y="0"/>
                </a:moveTo>
                <a:lnTo>
                  <a:pt x="0" y="2811135"/>
                </a:lnTo>
                <a:cubicBezTo>
                  <a:pt x="0" y="3071380"/>
                  <a:pt x="210971" y="3282351"/>
                  <a:pt x="471216" y="3282351"/>
                </a:cubicBezTo>
                <a:lnTo>
                  <a:pt x="471215" y="3282352"/>
                </a:lnTo>
                <a:cubicBezTo>
                  <a:pt x="731460" y="3282352"/>
                  <a:pt x="942431" y="3071381"/>
                  <a:pt x="942431" y="2811136"/>
                </a:cubicBezTo>
                <a:lnTo>
                  <a:pt x="94243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3" name="Ellipse 12">
            <a:extLst>
              <a:ext uri="{FF2B5EF4-FFF2-40B4-BE49-F238E27FC236}">
                <a16:creationId xmlns:a16="http://schemas.microsoft.com/office/drawing/2014/main" id="{A2CA291D-C302-1BAA-E020-153E5A168B40}"/>
              </a:ext>
            </a:extLst>
          </p:cNvPr>
          <p:cNvSpPr/>
          <p:nvPr userDrawn="1"/>
        </p:nvSpPr>
        <p:spPr bwMode="black">
          <a:xfrm>
            <a:off x="2730690" y="4992837"/>
            <a:ext cx="147571" cy="1475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D7BF81C8-C0E5-653B-5920-0FE031FE3DC3}"/>
              </a:ext>
            </a:extLst>
          </p:cNvPr>
          <p:cNvSpPr/>
          <p:nvPr userDrawn="1"/>
        </p:nvSpPr>
        <p:spPr bwMode="black">
          <a:xfrm>
            <a:off x="1043222" y="5769839"/>
            <a:ext cx="237269" cy="2372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6" name="Grafik 85">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87" name="Grafik 86">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9" b="31989"/>
          <a:stretch/>
        </p:blipFill>
        <p:spPr>
          <a:xfrm>
            <a:off x="9168714" y="548402"/>
            <a:ext cx="2674708" cy="1115641"/>
          </a:xfrm>
          <a:prstGeom prst="rect">
            <a:avLst/>
          </a:prstGeom>
        </p:spPr>
      </p:pic>
      <p:sp>
        <p:nvSpPr>
          <p:cNvPr id="88" name="Fußzeilenplatzhalter 3"/>
          <p:cNvSpPr>
            <a:spLocks noGrp="1"/>
          </p:cNvSpPr>
          <p:nvPr>
            <p:ph type="ftr" sz="quarter" idx="11"/>
          </p:nvPr>
        </p:nvSpPr>
        <p:spPr>
          <a:xfrm>
            <a:off x="555812" y="6539709"/>
            <a:ext cx="9576000" cy="146194"/>
          </a:xfrm>
        </p:spPr>
        <p:txBody>
          <a:bodyPr/>
          <a:lstStyle>
            <a:lvl1pPr>
              <a:defRPr>
                <a:solidFill>
                  <a:srgbClr val="FFFFFF"/>
                </a:solidFill>
              </a:defRPr>
            </a:lvl1p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2235735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chlussfolie 4 mit Portrait (weiß)">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71F86887-338C-1AA9-ECAB-2280E49BC467}"/>
              </a:ext>
            </a:extLst>
          </p:cNvPr>
          <p:cNvSpPr/>
          <p:nvPr userDrawn="1"/>
        </p:nvSpPr>
        <p:spPr>
          <a:xfrm>
            <a:off x="0" y="2029437"/>
            <a:ext cx="5003457" cy="4828563"/>
          </a:xfrm>
          <a:custGeom>
            <a:avLst/>
            <a:gdLst>
              <a:gd name="connsiteX0" fmla="*/ 1975565 w 5003457"/>
              <a:gd name="connsiteY0" fmla="*/ 0 h 4828563"/>
              <a:gd name="connsiteX1" fmla="*/ 5003457 w 5003457"/>
              <a:gd name="connsiteY1" fmla="*/ 3027892 h 4828563"/>
              <a:gd name="connsiteX2" fmla="*/ 4486341 w 5003457"/>
              <a:gd name="connsiteY2" fmla="*/ 4720816 h 4828563"/>
              <a:gd name="connsiteX3" fmla="*/ 4405769 w 5003457"/>
              <a:gd name="connsiteY3" fmla="*/ 4828563 h 4828563"/>
              <a:gd name="connsiteX4" fmla="*/ 0 w 5003457"/>
              <a:gd name="connsiteY4" fmla="*/ 4828563 h 4828563"/>
              <a:gd name="connsiteX5" fmla="*/ 0 w 5003457"/>
              <a:gd name="connsiteY5" fmla="*/ 736452 h 4828563"/>
              <a:gd name="connsiteX6" fmla="*/ 49544 w 5003457"/>
              <a:gd name="connsiteY6" fmla="*/ 691423 h 4828563"/>
              <a:gd name="connsiteX7" fmla="*/ 1975565 w 5003457"/>
              <a:gd name="connsiteY7" fmla="*/ 0 h 482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3457" h="4828563">
                <a:moveTo>
                  <a:pt x="1975565" y="0"/>
                </a:moveTo>
                <a:cubicBezTo>
                  <a:pt x="3647824" y="0"/>
                  <a:pt x="5003457" y="1355633"/>
                  <a:pt x="5003457" y="3027892"/>
                </a:cubicBezTo>
                <a:cubicBezTo>
                  <a:pt x="5003457" y="3654989"/>
                  <a:pt x="4812821" y="4237561"/>
                  <a:pt x="4486341" y="4720816"/>
                </a:cubicBezTo>
                <a:lnTo>
                  <a:pt x="4405769" y="4828563"/>
                </a:lnTo>
                <a:lnTo>
                  <a:pt x="0" y="4828563"/>
                </a:lnTo>
                <a:lnTo>
                  <a:pt x="0" y="736452"/>
                </a:lnTo>
                <a:lnTo>
                  <a:pt x="49544" y="691423"/>
                </a:lnTo>
                <a:cubicBezTo>
                  <a:pt x="572943" y="259477"/>
                  <a:pt x="1243952" y="0"/>
                  <a:pt x="1975565" y="0"/>
                </a:cubicBezTo>
                <a:close/>
              </a:path>
            </a:pathLst>
          </a:cu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de-DE"/>
          </a:p>
        </p:txBody>
      </p:sp>
      <p:sp>
        <p:nvSpPr>
          <p:cNvPr id="18" name="Ellipse 17">
            <a:extLst>
              <a:ext uri="{FF2B5EF4-FFF2-40B4-BE49-F238E27FC236}">
                <a16:creationId xmlns:a16="http://schemas.microsoft.com/office/drawing/2014/main" id="{607ECC7E-346D-0CCA-FCA2-CECA30A836EA}"/>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34C28B6F-5714-9E3D-A9C0-1269CE81296A}"/>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D7C63C5C-3862-C381-D29F-EFBFB624A2C7}"/>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A11A61D9-A878-AFF2-DCA8-379958DE5F32}"/>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C33DE0AD-357A-2C94-620D-DA415B53DA33}"/>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5A36E033-4052-0F3C-9E01-77F7F2783A88}"/>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22244646-A405-A2EF-2844-5B43706C96B8}"/>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B3D9B23A-43D3-0C20-00E0-F836773E19ED}"/>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61021387-14DF-D294-E246-493B74E29725}"/>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BA304A1E-91DB-7078-88A1-2A6BE10D0CF0}"/>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FAA703F7-6603-BCD1-951E-205FDA33C409}"/>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F46EF80B-9934-1C05-0305-A0B3A07C0250}"/>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9D540616-3FA6-6028-F921-B40D99990D75}"/>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E4E59C30-2335-E833-8F77-F176D8A89E8E}"/>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DAA22B77-D0D0-7FD5-6BC1-19E7D962628F}"/>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25B78B35-E892-7B2D-5A29-F164299F726D}"/>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2E0EA96D-FFE7-B299-D56E-06443CAE1CA7}"/>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D2967DD6-B3FC-AF04-0C27-79B7CD8F821F}"/>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3CFB856C-7FC5-D524-DB8A-5D04342930CC}"/>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6" name="Ellipse 65">
            <a:extLst>
              <a:ext uri="{FF2B5EF4-FFF2-40B4-BE49-F238E27FC236}">
                <a16:creationId xmlns:a16="http://schemas.microsoft.com/office/drawing/2014/main" id="{EA4F653F-D36B-9E28-58D6-FF525FEFC1E4}"/>
              </a:ext>
            </a:extLst>
          </p:cNvPr>
          <p:cNvSpPr/>
          <p:nvPr userDrawn="1"/>
        </p:nvSpPr>
        <p:spPr>
          <a:xfrm>
            <a:off x="443628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5" name="Ellipse 74">
            <a:extLst>
              <a:ext uri="{FF2B5EF4-FFF2-40B4-BE49-F238E27FC236}">
                <a16:creationId xmlns:a16="http://schemas.microsoft.com/office/drawing/2014/main" id="{783F95A9-9413-306A-85C3-1ED5F8F6356A}"/>
              </a:ext>
            </a:extLst>
          </p:cNvPr>
          <p:cNvSpPr/>
          <p:nvPr userDrawn="1"/>
        </p:nvSpPr>
        <p:spPr>
          <a:xfrm>
            <a:off x="525759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6" name="Ellipse 75">
            <a:extLst>
              <a:ext uri="{FF2B5EF4-FFF2-40B4-BE49-F238E27FC236}">
                <a16:creationId xmlns:a16="http://schemas.microsoft.com/office/drawing/2014/main" id="{C2CDBE4A-5A24-52E2-AA37-67A9E46136A7}"/>
              </a:ext>
            </a:extLst>
          </p:cNvPr>
          <p:cNvSpPr/>
          <p:nvPr userDrawn="1"/>
        </p:nvSpPr>
        <p:spPr>
          <a:xfrm>
            <a:off x="607890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7" name="Ellipse 76">
            <a:extLst>
              <a:ext uri="{FF2B5EF4-FFF2-40B4-BE49-F238E27FC236}">
                <a16:creationId xmlns:a16="http://schemas.microsoft.com/office/drawing/2014/main" id="{890D4523-C475-F7C2-B0ED-11CE12003885}"/>
              </a:ext>
            </a:extLst>
          </p:cNvPr>
          <p:cNvSpPr/>
          <p:nvPr userDrawn="1"/>
        </p:nvSpPr>
        <p:spPr>
          <a:xfrm>
            <a:off x="690021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1" name="Ellipse 80">
            <a:extLst>
              <a:ext uri="{FF2B5EF4-FFF2-40B4-BE49-F238E27FC236}">
                <a16:creationId xmlns:a16="http://schemas.microsoft.com/office/drawing/2014/main" id="{EC7C2153-7849-CB3E-290C-1CA224388723}"/>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2" name="Ellipse 81">
            <a:extLst>
              <a:ext uri="{FF2B5EF4-FFF2-40B4-BE49-F238E27FC236}">
                <a16:creationId xmlns:a16="http://schemas.microsoft.com/office/drawing/2014/main" id="{3843E01F-E1C4-62C2-54C3-467D9775E7E7}"/>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374A689D-FB83-C2DF-6428-50E58856EB66}"/>
              </a:ext>
            </a:extLst>
          </p:cNvPr>
          <p:cNvSpPr/>
          <p:nvPr userDrawn="1"/>
        </p:nvSpPr>
        <p:spPr bwMode="black">
          <a:xfrm>
            <a:off x="9369293" y="4234097"/>
            <a:ext cx="17611" cy="179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Bildplatzhalter 71">
            <a:extLst>
              <a:ext uri="{FF2B5EF4-FFF2-40B4-BE49-F238E27FC236}">
                <a16:creationId xmlns:a16="http://schemas.microsoft.com/office/drawing/2014/main" id="{BCF9BBA5-4094-5382-4BF0-0FF3DF426911}"/>
              </a:ext>
            </a:extLst>
          </p:cNvPr>
          <p:cNvSpPr>
            <a:spLocks noGrp="1"/>
          </p:cNvSpPr>
          <p:nvPr userDrawn="1">
            <p:ph type="pic" sz="quarter" idx="15"/>
          </p:nvPr>
        </p:nvSpPr>
        <p:spPr>
          <a:xfrm>
            <a:off x="7332114" y="2159015"/>
            <a:ext cx="2466975" cy="2466975"/>
          </a:xfrm>
          <a:prstGeom prst="ellipse">
            <a:avLst/>
          </a:prstGeom>
          <a:solidFill>
            <a:srgbClr val="D9E5EC"/>
          </a:solidFill>
          <a:ln>
            <a:noFill/>
          </a:ln>
          <a:effectLst/>
        </p:spPr>
        <p:txBody>
          <a:bodyPr/>
          <a:lstStyle>
            <a:lvl1pPr>
              <a:defRPr sz="800"/>
            </a:lvl1pPr>
          </a:lstStyle>
          <a:p>
            <a:endParaRPr lang="de-DE"/>
          </a:p>
        </p:txBody>
      </p:sp>
      <p:sp>
        <p:nvSpPr>
          <p:cNvPr id="109" name="Textplatzhalter 16">
            <a:extLst>
              <a:ext uri="{FF2B5EF4-FFF2-40B4-BE49-F238E27FC236}">
                <a16:creationId xmlns:a16="http://schemas.microsoft.com/office/drawing/2014/main" id="{30EE8CAB-7993-AA36-5F21-777734BEEFD9}"/>
              </a:ext>
            </a:extLst>
          </p:cNvPr>
          <p:cNvSpPr>
            <a:spLocks noGrp="1"/>
          </p:cNvSpPr>
          <p:nvPr userDrawn="1">
            <p:ph type="body" sz="quarter" idx="16"/>
          </p:nvPr>
        </p:nvSpPr>
        <p:spPr>
          <a:xfrm>
            <a:off x="1176031" y="3801914"/>
            <a:ext cx="5996294" cy="1970135"/>
          </a:xfrm>
        </p:spPr>
        <p:txBody>
          <a:bodyPr/>
          <a:lstStyle>
            <a:lvl1pPr>
              <a:spcBef>
                <a:spcPts val="0"/>
              </a:spcBef>
              <a:defRPr sz="1400"/>
            </a:lvl1pPr>
            <a:lvl2pPr marL="180975" indent="-180975">
              <a:spcBef>
                <a:spcPts val="0"/>
              </a:spcBef>
              <a:defRPr sz="1400"/>
            </a:lvl2pPr>
            <a:lvl3pPr>
              <a:spcBef>
                <a:spcPts val="0"/>
              </a:spcBef>
              <a:defRPr sz="1400"/>
            </a:lvl3pPr>
            <a:lvl4pPr>
              <a:spcBef>
                <a:spcPts val="0"/>
              </a:spcBef>
              <a:defRPr sz="1400"/>
            </a:lvl4pPr>
            <a:lvl5pPr>
              <a:spcBef>
                <a:spcPts val="0"/>
              </a:spcBef>
              <a:defRPr sz="1400"/>
            </a:lvl5pPr>
          </a:lstStyle>
          <a:p>
            <a:pPr lvl="0"/>
            <a:r>
              <a:rPr lang="de-DE"/>
              <a:t>Mastertextformat bearbeiten</a:t>
            </a:r>
          </a:p>
          <a:p>
            <a:pPr lvl="1"/>
            <a:r>
              <a:rPr lang="de-DE"/>
              <a:t>Zweite Ebene</a:t>
            </a:r>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084998"/>
            <a:ext cx="5996294" cy="430887"/>
          </a:xfrm>
        </p:spPr>
        <p:txBody>
          <a:bodyPr anchor="b" anchorCtr="0"/>
          <a:lstStyle/>
          <a:p>
            <a:r>
              <a:rPr lang="de-DE"/>
              <a:t>Mastertitelformat bearbeiten</a:t>
            </a:r>
          </a:p>
        </p:txBody>
      </p:sp>
      <p:sp>
        <p:nvSpPr>
          <p:cNvPr id="12" name="Ellipse 11">
            <a:extLst>
              <a:ext uri="{FF2B5EF4-FFF2-40B4-BE49-F238E27FC236}">
                <a16:creationId xmlns:a16="http://schemas.microsoft.com/office/drawing/2014/main" id="{215351FE-3CED-39AC-3E68-C90AD1243516}"/>
              </a:ext>
            </a:extLst>
          </p:cNvPr>
          <p:cNvSpPr/>
          <p:nvPr userDrawn="1"/>
        </p:nvSpPr>
        <p:spPr>
          <a:xfrm>
            <a:off x="4383253" y="895153"/>
            <a:ext cx="124289" cy="124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54603BA4-F0D7-5AAD-6753-FB5771D908B9}"/>
              </a:ext>
            </a:extLst>
          </p:cNvPr>
          <p:cNvSpPr/>
          <p:nvPr userDrawn="1"/>
        </p:nvSpPr>
        <p:spPr>
          <a:xfrm flipH="1">
            <a:off x="10015309" y="4063676"/>
            <a:ext cx="361913" cy="362191"/>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fik 36">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38" name="Grafik 37">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
        <p:nvSpPr>
          <p:cNvPr id="39"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602325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chlussfolie 5 mit Portrait (softblue)">
    <p:bg>
      <p:bgPr>
        <a:solidFill>
          <a:srgbClr val="D9E5EC"/>
        </a:solidFill>
        <a:effectLst/>
      </p:bgPr>
    </p:bg>
    <p:spTree>
      <p:nvGrpSpPr>
        <p:cNvPr id="1" name=""/>
        <p:cNvGrpSpPr/>
        <p:nvPr/>
      </p:nvGrpSpPr>
      <p:grpSpPr>
        <a:xfrm>
          <a:off x="0" y="0"/>
          <a:ext cx="0" cy="0"/>
          <a:chOff x="0" y="0"/>
          <a:chExt cx="0" cy="0"/>
        </a:xfrm>
      </p:grpSpPr>
      <p:sp>
        <p:nvSpPr>
          <p:cNvPr id="31" name="Freihandform: Form 30">
            <a:extLst>
              <a:ext uri="{FF2B5EF4-FFF2-40B4-BE49-F238E27FC236}">
                <a16:creationId xmlns:a16="http://schemas.microsoft.com/office/drawing/2014/main" id="{A20CA994-580D-1BAF-F162-63EB2A8344D7}"/>
              </a:ext>
            </a:extLst>
          </p:cNvPr>
          <p:cNvSpPr/>
          <p:nvPr userDrawn="1"/>
        </p:nvSpPr>
        <p:spPr>
          <a:xfrm flipH="1">
            <a:off x="9554198" y="3516163"/>
            <a:ext cx="2637802" cy="3217438"/>
          </a:xfrm>
          <a:custGeom>
            <a:avLst/>
            <a:gdLst>
              <a:gd name="connsiteX0" fmla="*/ 1030320 w 2637802"/>
              <a:gd name="connsiteY0" fmla="*/ 0 h 3217438"/>
              <a:gd name="connsiteX1" fmla="*/ 7812 w 2637802"/>
              <a:gd name="connsiteY1" fmla="*/ 367353 h 3217438"/>
              <a:gd name="connsiteX2" fmla="*/ 0 w 2637802"/>
              <a:gd name="connsiteY2" fmla="*/ 374459 h 3217438"/>
              <a:gd name="connsiteX3" fmla="*/ 0 w 2637802"/>
              <a:gd name="connsiteY3" fmla="*/ 2842979 h 3217438"/>
              <a:gd name="connsiteX4" fmla="*/ 7812 w 2637802"/>
              <a:gd name="connsiteY4" fmla="*/ 2850085 h 3217438"/>
              <a:gd name="connsiteX5" fmla="*/ 1030320 w 2637802"/>
              <a:gd name="connsiteY5" fmla="*/ 3217438 h 3217438"/>
              <a:gd name="connsiteX6" fmla="*/ 2637802 w 2637802"/>
              <a:gd name="connsiteY6" fmla="*/ 1608719 h 3217438"/>
              <a:gd name="connsiteX7" fmla="*/ 1030320 w 2637802"/>
              <a:gd name="connsiteY7" fmla="*/ 0 h 321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7802" h="3217438">
                <a:moveTo>
                  <a:pt x="1030320" y="0"/>
                </a:moveTo>
                <a:cubicBezTo>
                  <a:pt x="641913" y="0"/>
                  <a:pt x="285680" y="137860"/>
                  <a:pt x="7812" y="367353"/>
                </a:cubicBezTo>
                <a:lnTo>
                  <a:pt x="0" y="374459"/>
                </a:lnTo>
                <a:lnTo>
                  <a:pt x="0" y="2842979"/>
                </a:lnTo>
                <a:lnTo>
                  <a:pt x="7812" y="2850085"/>
                </a:lnTo>
                <a:cubicBezTo>
                  <a:pt x="285680" y="3079578"/>
                  <a:pt x="641913" y="3217438"/>
                  <a:pt x="1030320" y="3217438"/>
                </a:cubicBezTo>
                <a:cubicBezTo>
                  <a:pt x="1918108" y="3217438"/>
                  <a:pt x="2637802" y="2497190"/>
                  <a:pt x="2637802" y="1608719"/>
                </a:cubicBezTo>
                <a:cubicBezTo>
                  <a:pt x="2637802" y="720248"/>
                  <a:pt x="1918108" y="0"/>
                  <a:pt x="10303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8" name="Ellipse 17">
            <a:extLst>
              <a:ext uri="{FF2B5EF4-FFF2-40B4-BE49-F238E27FC236}">
                <a16:creationId xmlns:a16="http://schemas.microsoft.com/office/drawing/2014/main" id="{607ECC7E-346D-0CCA-FCA2-CECA30A836EA}"/>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34C28B6F-5714-9E3D-A9C0-1269CE81296A}"/>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D7C63C5C-3862-C381-D29F-EFBFB624A2C7}"/>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A11A61D9-A878-AFF2-DCA8-379958DE5F32}"/>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C33DE0AD-357A-2C94-620D-DA415B53DA33}"/>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5A36E033-4052-0F3C-9E01-77F7F2783A88}"/>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22244646-A405-A2EF-2844-5B43706C96B8}"/>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B3D9B23A-43D3-0C20-00E0-F836773E19ED}"/>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61021387-14DF-D294-E246-493B74E29725}"/>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BA304A1E-91DB-7078-88A1-2A6BE10D0CF0}"/>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FAA703F7-6603-BCD1-951E-205FDA33C409}"/>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F46EF80B-9934-1C05-0305-A0B3A07C0250}"/>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9D540616-3FA6-6028-F921-B40D99990D75}"/>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E4E59C30-2335-E833-8F77-F176D8A89E8E}"/>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DAA22B77-D0D0-7FD5-6BC1-19E7D962628F}"/>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25B78B35-E892-7B2D-5A29-F164299F726D}"/>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2E0EA96D-FFE7-B299-D56E-06443CAE1CA7}"/>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D2967DD6-B3FC-AF04-0C27-79B7CD8F821F}"/>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3CFB856C-7FC5-D524-DB8A-5D04342930CC}"/>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374A689D-FB83-C2DF-6428-50E58856EB66}"/>
              </a:ext>
            </a:extLst>
          </p:cNvPr>
          <p:cNvSpPr/>
          <p:nvPr userDrawn="1"/>
        </p:nvSpPr>
        <p:spPr bwMode="black">
          <a:xfrm>
            <a:off x="9369293" y="4234097"/>
            <a:ext cx="17611" cy="179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Bildplatzhalter 71">
            <a:extLst>
              <a:ext uri="{FF2B5EF4-FFF2-40B4-BE49-F238E27FC236}">
                <a16:creationId xmlns:a16="http://schemas.microsoft.com/office/drawing/2014/main" id="{BCF9BBA5-4094-5382-4BF0-0FF3DF426911}"/>
              </a:ext>
            </a:extLst>
          </p:cNvPr>
          <p:cNvSpPr>
            <a:spLocks noGrp="1"/>
          </p:cNvSpPr>
          <p:nvPr userDrawn="1">
            <p:ph type="pic" sz="quarter" idx="15"/>
          </p:nvPr>
        </p:nvSpPr>
        <p:spPr>
          <a:xfrm>
            <a:off x="7332114" y="2159015"/>
            <a:ext cx="2466975" cy="2466975"/>
          </a:xfrm>
          <a:prstGeom prst="ellipse">
            <a:avLst/>
          </a:prstGeom>
          <a:solidFill>
            <a:srgbClr val="D9E5EC"/>
          </a:solidFill>
          <a:ln>
            <a:noFill/>
          </a:ln>
          <a:effectLst/>
        </p:spPr>
        <p:txBody>
          <a:bodyPr/>
          <a:lstStyle>
            <a:lvl1pPr>
              <a:defRPr sz="800"/>
            </a:lvl1pPr>
          </a:lstStyle>
          <a:p>
            <a:endParaRPr lang="de-DE"/>
          </a:p>
        </p:txBody>
      </p:sp>
      <p:sp>
        <p:nvSpPr>
          <p:cNvPr id="109" name="Textplatzhalter 16">
            <a:extLst>
              <a:ext uri="{FF2B5EF4-FFF2-40B4-BE49-F238E27FC236}">
                <a16:creationId xmlns:a16="http://schemas.microsoft.com/office/drawing/2014/main" id="{30EE8CAB-7993-AA36-5F21-777734BEEFD9}"/>
              </a:ext>
            </a:extLst>
          </p:cNvPr>
          <p:cNvSpPr>
            <a:spLocks noGrp="1"/>
          </p:cNvSpPr>
          <p:nvPr userDrawn="1">
            <p:ph type="body" sz="quarter" idx="16"/>
          </p:nvPr>
        </p:nvSpPr>
        <p:spPr>
          <a:xfrm>
            <a:off x="1176031" y="3801914"/>
            <a:ext cx="5996294" cy="1970135"/>
          </a:xfrm>
        </p:spPr>
        <p:txBody>
          <a:bodyPr/>
          <a:lstStyle>
            <a:lvl1pPr>
              <a:spcBef>
                <a:spcPts val="0"/>
              </a:spcBef>
              <a:defRPr sz="1400"/>
            </a:lvl1pPr>
            <a:lvl2pPr marL="180975" indent="-180975">
              <a:spcBef>
                <a:spcPts val="0"/>
              </a:spcBef>
              <a:defRPr sz="1400"/>
            </a:lvl2pPr>
            <a:lvl3pPr>
              <a:spcBef>
                <a:spcPts val="0"/>
              </a:spcBef>
              <a:defRPr sz="1400"/>
            </a:lvl3pPr>
            <a:lvl4pPr>
              <a:spcBef>
                <a:spcPts val="0"/>
              </a:spcBef>
              <a:defRPr sz="1400"/>
            </a:lvl4pPr>
            <a:lvl5pPr>
              <a:spcBef>
                <a:spcPts val="0"/>
              </a:spcBef>
              <a:defRPr sz="1400"/>
            </a:lvl5pPr>
          </a:lstStyle>
          <a:p>
            <a:pPr lvl="0"/>
            <a:r>
              <a:rPr lang="de-DE"/>
              <a:t>Mastertextformat bearbeiten</a:t>
            </a:r>
          </a:p>
          <a:p>
            <a:pPr lvl="1"/>
            <a:r>
              <a:rPr lang="de-DE"/>
              <a:t>Zweite Ebene</a:t>
            </a:r>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084998"/>
            <a:ext cx="5996294" cy="430887"/>
          </a:xfrm>
        </p:spPr>
        <p:txBody>
          <a:bodyPr anchor="b" anchorCtr="0"/>
          <a:lstStyle/>
          <a:p>
            <a:r>
              <a:rPr lang="de-DE"/>
              <a:t>Mastertitelformat bearbeiten</a:t>
            </a:r>
          </a:p>
        </p:txBody>
      </p:sp>
      <p:sp>
        <p:nvSpPr>
          <p:cNvPr id="8" name="Ellipse 7">
            <a:extLst>
              <a:ext uri="{FF2B5EF4-FFF2-40B4-BE49-F238E27FC236}">
                <a16:creationId xmlns:a16="http://schemas.microsoft.com/office/drawing/2014/main" id="{21C18D5B-96CE-7FEA-15C7-05AA0EB30C5C}"/>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FFB744B6-EBB0-E6E9-F4E2-A64DA1AB3CA6}"/>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97454D36-155C-564E-8CC1-06C9873ADE89}"/>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Ellipse 10">
            <a:extLst>
              <a:ext uri="{FF2B5EF4-FFF2-40B4-BE49-F238E27FC236}">
                <a16:creationId xmlns:a16="http://schemas.microsoft.com/office/drawing/2014/main" id="{CD26FEA0-9684-DE0F-AABC-D44A92604F66}"/>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31E0F1EE-B285-D10F-4252-BDCB710A9DBD}"/>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FC36FB9D-90FD-1070-38B0-75ECB7315623}"/>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 name="Ellipse 24">
            <a:extLst>
              <a:ext uri="{FF2B5EF4-FFF2-40B4-BE49-F238E27FC236}">
                <a16:creationId xmlns:a16="http://schemas.microsoft.com/office/drawing/2014/main" id="{7A89951A-3E50-6E36-4040-2E4D516B4679}"/>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 name="Ellipse 25">
            <a:extLst>
              <a:ext uri="{FF2B5EF4-FFF2-40B4-BE49-F238E27FC236}">
                <a16:creationId xmlns:a16="http://schemas.microsoft.com/office/drawing/2014/main" id="{298AC6F9-E1D2-E28E-AD0E-486C84CB37F8}"/>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FED52F76-CC81-50A1-C23F-CA8F7854D2A1}"/>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75556CA6-F7A8-C107-C60C-FA77D6FD0BB1}"/>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E778ED9B-31D9-204B-EB33-694BD183F310}"/>
              </a:ext>
            </a:extLst>
          </p:cNvPr>
          <p:cNvSpPr/>
          <p:nvPr userDrawn="1"/>
        </p:nvSpPr>
        <p:spPr>
          <a:xfrm flipH="1">
            <a:off x="8337262" y="5661105"/>
            <a:ext cx="454388" cy="45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fik 38">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40" name="Grafik 39">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77" b="30985"/>
          <a:stretch/>
        </p:blipFill>
        <p:spPr>
          <a:xfrm>
            <a:off x="9144000" y="548402"/>
            <a:ext cx="2699422" cy="1132117"/>
          </a:xfrm>
          <a:prstGeom prst="rect">
            <a:avLst/>
          </a:prstGeom>
        </p:spPr>
      </p:pic>
      <p:sp>
        <p:nvSpPr>
          <p:cNvPr id="41"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3221677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chlussfolie 6 mit Portrait (darkblue)">
    <p:bg>
      <p:bgPr>
        <a:solidFill>
          <a:srgbClr val="334152"/>
        </a:solidFill>
        <a:effectLst/>
      </p:bgPr>
    </p:bg>
    <p:spTree>
      <p:nvGrpSpPr>
        <p:cNvPr id="1" name=""/>
        <p:cNvGrpSpPr/>
        <p:nvPr/>
      </p:nvGrpSpPr>
      <p:grpSpPr>
        <a:xfrm>
          <a:off x="0" y="0"/>
          <a:ext cx="0" cy="0"/>
          <a:chOff x="0" y="0"/>
          <a:chExt cx="0" cy="0"/>
        </a:xfrm>
      </p:grpSpPr>
      <p:sp>
        <p:nvSpPr>
          <p:cNvPr id="32" name="Freihandform: Form 31">
            <a:extLst>
              <a:ext uri="{FF2B5EF4-FFF2-40B4-BE49-F238E27FC236}">
                <a16:creationId xmlns:a16="http://schemas.microsoft.com/office/drawing/2014/main" id="{68033518-0B72-8F59-BD4A-8B5664824132}"/>
              </a:ext>
            </a:extLst>
          </p:cNvPr>
          <p:cNvSpPr/>
          <p:nvPr userDrawn="1"/>
        </p:nvSpPr>
        <p:spPr>
          <a:xfrm>
            <a:off x="0" y="2029437"/>
            <a:ext cx="5003457" cy="4828563"/>
          </a:xfrm>
          <a:custGeom>
            <a:avLst/>
            <a:gdLst>
              <a:gd name="connsiteX0" fmla="*/ 1975565 w 5003457"/>
              <a:gd name="connsiteY0" fmla="*/ 0 h 4828563"/>
              <a:gd name="connsiteX1" fmla="*/ 5003457 w 5003457"/>
              <a:gd name="connsiteY1" fmla="*/ 3027892 h 4828563"/>
              <a:gd name="connsiteX2" fmla="*/ 4486341 w 5003457"/>
              <a:gd name="connsiteY2" fmla="*/ 4720816 h 4828563"/>
              <a:gd name="connsiteX3" fmla="*/ 4405769 w 5003457"/>
              <a:gd name="connsiteY3" fmla="*/ 4828563 h 4828563"/>
              <a:gd name="connsiteX4" fmla="*/ 0 w 5003457"/>
              <a:gd name="connsiteY4" fmla="*/ 4828563 h 4828563"/>
              <a:gd name="connsiteX5" fmla="*/ 0 w 5003457"/>
              <a:gd name="connsiteY5" fmla="*/ 736452 h 4828563"/>
              <a:gd name="connsiteX6" fmla="*/ 49544 w 5003457"/>
              <a:gd name="connsiteY6" fmla="*/ 691423 h 4828563"/>
              <a:gd name="connsiteX7" fmla="*/ 1975565 w 5003457"/>
              <a:gd name="connsiteY7" fmla="*/ 0 h 482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3457" h="4828563">
                <a:moveTo>
                  <a:pt x="1975565" y="0"/>
                </a:moveTo>
                <a:cubicBezTo>
                  <a:pt x="3647824" y="0"/>
                  <a:pt x="5003457" y="1355633"/>
                  <a:pt x="5003457" y="3027892"/>
                </a:cubicBezTo>
                <a:cubicBezTo>
                  <a:pt x="5003457" y="3654989"/>
                  <a:pt x="4812821" y="4237561"/>
                  <a:pt x="4486341" y="4720816"/>
                </a:cubicBezTo>
                <a:lnTo>
                  <a:pt x="4405769" y="4828563"/>
                </a:lnTo>
                <a:lnTo>
                  <a:pt x="0" y="4828563"/>
                </a:lnTo>
                <a:lnTo>
                  <a:pt x="0" y="736452"/>
                </a:lnTo>
                <a:lnTo>
                  <a:pt x="49544" y="691423"/>
                </a:lnTo>
                <a:cubicBezTo>
                  <a:pt x="572943" y="259477"/>
                  <a:pt x="1243952" y="0"/>
                  <a:pt x="19755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de-DE"/>
          </a:p>
        </p:txBody>
      </p:sp>
      <p:sp>
        <p:nvSpPr>
          <p:cNvPr id="18" name="Ellipse 17">
            <a:extLst>
              <a:ext uri="{FF2B5EF4-FFF2-40B4-BE49-F238E27FC236}">
                <a16:creationId xmlns:a16="http://schemas.microsoft.com/office/drawing/2014/main" id="{607ECC7E-346D-0CCA-FCA2-CECA30A836EA}"/>
              </a:ext>
            </a:extLst>
          </p:cNvPr>
          <p:cNvSpPr/>
          <p:nvPr userDrawn="1"/>
        </p:nvSpPr>
        <p:spPr>
          <a:xfrm>
            <a:off x="27936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34C28B6F-5714-9E3D-A9C0-1269CE81296A}"/>
              </a:ext>
            </a:extLst>
          </p:cNvPr>
          <p:cNvSpPr/>
          <p:nvPr userDrawn="1"/>
        </p:nvSpPr>
        <p:spPr>
          <a:xfrm>
            <a:off x="361497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D7C63C5C-3862-C381-D29F-EFBFB624A2C7}"/>
              </a:ext>
            </a:extLst>
          </p:cNvPr>
          <p:cNvSpPr/>
          <p:nvPr userDrawn="1"/>
        </p:nvSpPr>
        <p:spPr>
          <a:xfrm>
            <a:off x="443628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A11A61D9-A878-AFF2-DCA8-379958DE5F32}"/>
              </a:ext>
            </a:extLst>
          </p:cNvPr>
          <p:cNvSpPr/>
          <p:nvPr userDrawn="1"/>
        </p:nvSpPr>
        <p:spPr>
          <a:xfrm>
            <a:off x="525759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C33DE0AD-357A-2C94-620D-DA415B53DA33}"/>
              </a:ext>
            </a:extLst>
          </p:cNvPr>
          <p:cNvSpPr/>
          <p:nvPr userDrawn="1"/>
        </p:nvSpPr>
        <p:spPr>
          <a:xfrm>
            <a:off x="607890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5A36E033-4052-0F3C-9E01-77F7F2783A88}"/>
              </a:ext>
            </a:extLst>
          </p:cNvPr>
          <p:cNvSpPr/>
          <p:nvPr userDrawn="1"/>
        </p:nvSpPr>
        <p:spPr>
          <a:xfrm>
            <a:off x="690021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22244646-A405-A2EF-2844-5B43706C96B8}"/>
              </a:ext>
            </a:extLst>
          </p:cNvPr>
          <p:cNvSpPr/>
          <p:nvPr userDrawn="1"/>
        </p:nvSpPr>
        <p:spPr>
          <a:xfrm>
            <a:off x="772152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B3D9B23A-43D3-0C20-00E0-F836773E19ED}"/>
              </a:ext>
            </a:extLst>
          </p:cNvPr>
          <p:cNvSpPr/>
          <p:nvPr userDrawn="1"/>
        </p:nvSpPr>
        <p:spPr>
          <a:xfrm>
            <a:off x="854283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61021387-14DF-D294-E246-493B74E29725}"/>
              </a:ext>
            </a:extLst>
          </p:cNvPr>
          <p:cNvSpPr/>
          <p:nvPr userDrawn="1"/>
        </p:nvSpPr>
        <p:spPr>
          <a:xfrm>
            <a:off x="936414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BA304A1E-91DB-7078-88A1-2A6BE10D0CF0}"/>
              </a:ext>
            </a:extLst>
          </p:cNvPr>
          <p:cNvSpPr/>
          <p:nvPr userDrawn="1"/>
        </p:nvSpPr>
        <p:spPr>
          <a:xfrm>
            <a:off x="1018545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FAA703F7-6603-BCD1-951E-205FDA33C409}"/>
              </a:ext>
            </a:extLst>
          </p:cNvPr>
          <p:cNvSpPr/>
          <p:nvPr userDrawn="1"/>
        </p:nvSpPr>
        <p:spPr>
          <a:xfrm>
            <a:off x="110067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F46EF80B-9934-1C05-0305-A0B3A07C0250}"/>
              </a:ext>
            </a:extLst>
          </p:cNvPr>
          <p:cNvSpPr/>
          <p:nvPr userDrawn="1"/>
        </p:nvSpPr>
        <p:spPr>
          <a:xfrm>
            <a:off x="279366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9D540616-3FA6-6028-F921-B40D99990D75}"/>
              </a:ext>
            </a:extLst>
          </p:cNvPr>
          <p:cNvSpPr/>
          <p:nvPr userDrawn="1"/>
        </p:nvSpPr>
        <p:spPr>
          <a:xfrm>
            <a:off x="361497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E4E59C30-2335-E833-8F77-F176D8A89E8E}"/>
              </a:ext>
            </a:extLst>
          </p:cNvPr>
          <p:cNvSpPr/>
          <p:nvPr userDrawn="1"/>
        </p:nvSpPr>
        <p:spPr>
          <a:xfrm>
            <a:off x="443628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DAA22B77-D0D0-7FD5-6BC1-19E7D962628F}"/>
              </a:ext>
            </a:extLst>
          </p:cNvPr>
          <p:cNvSpPr/>
          <p:nvPr userDrawn="1"/>
        </p:nvSpPr>
        <p:spPr>
          <a:xfrm>
            <a:off x="525759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25B78B35-E892-7B2D-5A29-F164299F726D}"/>
              </a:ext>
            </a:extLst>
          </p:cNvPr>
          <p:cNvSpPr/>
          <p:nvPr userDrawn="1"/>
        </p:nvSpPr>
        <p:spPr>
          <a:xfrm>
            <a:off x="607890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2E0EA96D-FFE7-B299-D56E-06443CAE1CA7}"/>
              </a:ext>
            </a:extLst>
          </p:cNvPr>
          <p:cNvSpPr/>
          <p:nvPr userDrawn="1"/>
        </p:nvSpPr>
        <p:spPr>
          <a:xfrm>
            <a:off x="690021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D2967DD6-B3FC-AF04-0C27-79B7CD8F821F}"/>
              </a:ext>
            </a:extLst>
          </p:cNvPr>
          <p:cNvSpPr/>
          <p:nvPr userDrawn="1"/>
        </p:nvSpPr>
        <p:spPr>
          <a:xfrm>
            <a:off x="772152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3CFB856C-7FC5-D524-DB8A-5D04342930CC}"/>
              </a:ext>
            </a:extLst>
          </p:cNvPr>
          <p:cNvSpPr/>
          <p:nvPr userDrawn="1"/>
        </p:nvSpPr>
        <p:spPr>
          <a:xfrm>
            <a:off x="854283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374A689D-FB83-C2DF-6428-50E58856EB66}"/>
              </a:ext>
            </a:extLst>
          </p:cNvPr>
          <p:cNvSpPr/>
          <p:nvPr userDrawn="1"/>
        </p:nvSpPr>
        <p:spPr bwMode="black">
          <a:xfrm>
            <a:off x="9369293" y="4234097"/>
            <a:ext cx="17611" cy="179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Bildplatzhalter 71">
            <a:extLst>
              <a:ext uri="{FF2B5EF4-FFF2-40B4-BE49-F238E27FC236}">
                <a16:creationId xmlns:a16="http://schemas.microsoft.com/office/drawing/2014/main" id="{BCF9BBA5-4094-5382-4BF0-0FF3DF426911}"/>
              </a:ext>
            </a:extLst>
          </p:cNvPr>
          <p:cNvSpPr>
            <a:spLocks noGrp="1"/>
          </p:cNvSpPr>
          <p:nvPr userDrawn="1">
            <p:ph type="pic" sz="quarter" idx="15"/>
          </p:nvPr>
        </p:nvSpPr>
        <p:spPr>
          <a:xfrm>
            <a:off x="7332114" y="2159015"/>
            <a:ext cx="2466975" cy="2466975"/>
          </a:xfrm>
          <a:prstGeom prst="ellipse">
            <a:avLst/>
          </a:prstGeom>
          <a:solidFill>
            <a:srgbClr val="D9E5EC"/>
          </a:solidFill>
          <a:ln>
            <a:noFill/>
          </a:ln>
          <a:effectLst/>
        </p:spPr>
        <p:txBody>
          <a:bodyPr/>
          <a:lstStyle>
            <a:lvl1pPr>
              <a:defRPr sz="800"/>
            </a:lvl1pPr>
          </a:lstStyle>
          <a:p>
            <a:endParaRPr lang="de-DE"/>
          </a:p>
        </p:txBody>
      </p:sp>
      <p:sp>
        <p:nvSpPr>
          <p:cNvPr id="109" name="Textplatzhalter 16">
            <a:extLst>
              <a:ext uri="{FF2B5EF4-FFF2-40B4-BE49-F238E27FC236}">
                <a16:creationId xmlns:a16="http://schemas.microsoft.com/office/drawing/2014/main" id="{30EE8CAB-7993-AA36-5F21-777734BEEFD9}"/>
              </a:ext>
            </a:extLst>
          </p:cNvPr>
          <p:cNvSpPr>
            <a:spLocks noGrp="1"/>
          </p:cNvSpPr>
          <p:nvPr userDrawn="1">
            <p:ph type="body" sz="quarter" idx="16"/>
          </p:nvPr>
        </p:nvSpPr>
        <p:spPr>
          <a:xfrm>
            <a:off x="1176031" y="3801914"/>
            <a:ext cx="5996294" cy="1970135"/>
          </a:xfrm>
        </p:spPr>
        <p:txBody>
          <a:bodyPr/>
          <a:lstStyle>
            <a:lvl1pPr>
              <a:spcBef>
                <a:spcPts val="0"/>
              </a:spcBef>
              <a:defRPr sz="1400">
                <a:solidFill>
                  <a:schemeClr val="bg1"/>
                </a:solidFill>
              </a:defRPr>
            </a:lvl1pPr>
            <a:lvl2pPr marL="180975" indent="-180975">
              <a:spcBef>
                <a:spcPts val="0"/>
              </a:spcBef>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de-DE"/>
              <a:t>Mastertextformat bearbeiten</a:t>
            </a:r>
          </a:p>
          <a:p>
            <a:pPr lvl="1"/>
            <a:r>
              <a:rPr lang="de-DE"/>
              <a:t>Zweite Ebene</a:t>
            </a:r>
          </a:p>
        </p:txBody>
      </p:sp>
      <p:sp>
        <p:nvSpPr>
          <p:cNvPr id="96" name="Titel 95">
            <a:extLst>
              <a:ext uri="{FF2B5EF4-FFF2-40B4-BE49-F238E27FC236}">
                <a16:creationId xmlns:a16="http://schemas.microsoft.com/office/drawing/2014/main" id="{2A25EB2D-ECA4-BBEF-64DF-1F1A594FC821}"/>
              </a:ext>
            </a:extLst>
          </p:cNvPr>
          <p:cNvSpPr>
            <a:spLocks noGrp="1"/>
          </p:cNvSpPr>
          <p:nvPr userDrawn="1">
            <p:ph type="title"/>
          </p:nvPr>
        </p:nvSpPr>
        <p:spPr>
          <a:xfrm>
            <a:off x="1176031" y="3084998"/>
            <a:ext cx="5996294" cy="430887"/>
          </a:xfrm>
        </p:spPr>
        <p:txBody>
          <a:bodyPr anchor="b" anchorCtr="0"/>
          <a:lstStyle>
            <a:lvl1pPr>
              <a:defRPr>
                <a:solidFill>
                  <a:schemeClr val="bg1"/>
                </a:solidFill>
              </a:defRPr>
            </a:lvl1pPr>
          </a:lstStyle>
          <a:p>
            <a:r>
              <a:rPr lang="de-DE"/>
              <a:t>Mastertitelformat bearbeiten</a:t>
            </a:r>
          </a:p>
        </p:txBody>
      </p:sp>
      <p:sp>
        <p:nvSpPr>
          <p:cNvPr id="8" name="Ellipse 7">
            <a:extLst>
              <a:ext uri="{FF2B5EF4-FFF2-40B4-BE49-F238E27FC236}">
                <a16:creationId xmlns:a16="http://schemas.microsoft.com/office/drawing/2014/main" id="{21C18D5B-96CE-7FEA-15C7-05AA0EB30C5C}"/>
              </a:ext>
            </a:extLst>
          </p:cNvPr>
          <p:cNvSpPr/>
          <p:nvPr userDrawn="1"/>
        </p:nvSpPr>
        <p:spPr>
          <a:xfrm>
            <a:off x="772152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FFB744B6-EBB0-E6E9-F4E2-A64DA1AB3CA6}"/>
              </a:ext>
            </a:extLst>
          </p:cNvPr>
          <p:cNvSpPr/>
          <p:nvPr userDrawn="1"/>
        </p:nvSpPr>
        <p:spPr>
          <a:xfrm>
            <a:off x="854283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97454D36-155C-564E-8CC1-06C9873ADE89}"/>
              </a:ext>
            </a:extLst>
          </p:cNvPr>
          <p:cNvSpPr/>
          <p:nvPr userDrawn="1"/>
        </p:nvSpPr>
        <p:spPr>
          <a:xfrm>
            <a:off x="93641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Ellipse 10">
            <a:extLst>
              <a:ext uri="{FF2B5EF4-FFF2-40B4-BE49-F238E27FC236}">
                <a16:creationId xmlns:a16="http://schemas.microsoft.com/office/drawing/2014/main" id="{CD26FEA0-9684-DE0F-AABC-D44A92604F66}"/>
              </a:ext>
            </a:extLst>
          </p:cNvPr>
          <p:cNvSpPr/>
          <p:nvPr userDrawn="1"/>
        </p:nvSpPr>
        <p:spPr>
          <a:xfrm>
            <a:off x="101854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31E0F1EE-B285-D10F-4252-BDCB710A9DBD}"/>
              </a:ext>
            </a:extLst>
          </p:cNvPr>
          <p:cNvSpPr/>
          <p:nvPr userDrawn="1"/>
        </p:nvSpPr>
        <p:spPr>
          <a:xfrm>
            <a:off x="1100676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FC36FB9D-90FD-1070-38B0-75ECB7315623}"/>
              </a:ext>
            </a:extLst>
          </p:cNvPr>
          <p:cNvSpPr/>
          <p:nvPr userDrawn="1"/>
        </p:nvSpPr>
        <p:spPr>
          <a:xfrm>
            <a:off x="772152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 name="Ellipse 24">
            <a:extLst>
              <a:ext uri="{FF2B5EF4-FFF2-40B4-BE49-F238E27FC236}">
                <a16:creationId xmlns:a16="http://schemas.microsoft.com/office/drawing/2014/main" id="{7A89951A-3E50-6E36-4040-2E4D516B4679}"/>
              </a:ext>
            </a:extLst>
          </p:cNvPr>
          <p:cNvSpPr/>
          <p:nvPr userDrawn="1"/>
        </p:nvSpPr>
        <p:spPr>
          <a:xfrm>
            <a:off x="854283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 name="Ellipse 25">
            <a:extLst>
              <a:ext uri="{FF2B5EF4-FFF2-40B4-BE49-F238E27FC236}">
                <a16:creationId xmlns:a16="http://schemas.microsoft.com/office/drawing/2014/main" id="{298AC6F9-E1D2-E28E-AD0E-486C84CB37F8}"/>
              </a:ext>
            </a:extLst>
          </p:cNvPr>
          <p:cNvSpPr/>
          <p:nvPr userDrawn="1"/>
        </p:nvSpPr>
        <p:spPr>
          <a:xfrm>
            <a:off x="93641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FED52F76-CC81-50A1-C23F-CA8F7854D2A1}"/>
              </a:ext>
            </a:extLst>
          </p:cNvPr>
          <p:cNvSpPr/>
          <p:nvPr userDrawn="1"/>
        </p:nvSpPr>
        <p:spPr>
          <a:xfrm>
            <a:off x="1018545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75556CA6-F7A8-C107-C60C-FA77D6FD0BB1}"/>
              </a:ext>
            </a:extLst>
          </p:cNvPr>
          <p:cNvSpPr/>
          <p:nvPr userDrawn="1"/>
        </p:nvSpPr>
        <p:spPr>
          <a:xfrm>
            <a:off x="110067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 name="Ellipse 6">
            <a:extLst>
              <a:ext uri="{FF2B5EF4-FFF2-40B4-BE49-F238E27FC236}">
                <a16:creationId xmlns:a16="http://schemas.microsoft.com/office/drawing/2014/main" id="{A5A71B5B-A343-EAFC-285F-EB31A6F93EE7}"/>
              </a:ext>
            </a:extLst>
          </p:cNvPr>
          <p:cNvSpPr/>
          <p:nvPr userDrawn="1"/>
        </p:nvSpPr>
        <p:spPr bwMode="black">
          <a:xfrm>
            <a:off x="9305165" y="4995632"/>
            <a:ext cx="147571" cy="1475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C59AEFC5-97A0-F5AA-9908-50B9EAB6CC9D}"/>
              </a:ext>
            </a:extLst>
          </p:cNvPr>
          <p:cNvSpPr/>
          <p:nvPr userDrawn="1"/>
        </p:nvSpPr>
        <p:spPr bwMode="black">
          <a:xfrm>
            <a:off x="8441165" y="5772049"/>
            <a:ext cx="237269" cy="2372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6FDE75CA-B2DE-F276-54A8-D6228A6C861E}"/>
              </a:ext>
            </a:extLst>
          </p:cNvPr>
          <p:cNvSpPr/>
          <p:nvPr userDrawn="1"/>
        </p:nvSpPr>
        <p:spPr>
          <a:xfrm>
            <a:off x="5065651" y="755892"/>
            <a:ext cx="422400" cy="422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9604ADF9-789E-4EDA-809C-32DD764FDDCB}"/>
              </a:ext>
            </a:extLst>
          </p:cNvPr>
          <p:cNvSpPr/>
          <p:nvPr userDrawn="1"/>
        </p:nvSpPr>
        <p:spPr>
          <a:xfrm>
            <a:off x="8337550" y="4847105"/>
            <a:ext cx="444500" cy="444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4" name="Grafik 43">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42" name="Grafik 41">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9" b="31989"/>
          <a:stretch/>
        </p:blipFill>
        <p:spPr>
          <a:xfrm>
            <a:off x="9168714" y="548402"/>
            <a:ext cx="2674708" cy="1115641"/>
          </a:xfrm>
          <a:prstGeom prst="rect">
            <a:avLst/>
          </a:prstGeom>
        </p:spPr>
      </p:pic>
      <p:sp>
        <p:nvSpPr>
          <p:cNvPr id="43" name="Fußzeilenplatzhalter 3"/>
          <p:cNvSpPr>
            <a:spLocks noGrp="1"/>
          </p:cNvSpPr>
          <p:nvPr>
            <p:ph type="ftr" sz="quarter" idx="11"/>
          </p:nvPr>
        </p:nvSpPr>
        <p:spPr>
          <a:xfrm>
            <a:off x="555812" y="6539709"/>
            <a:ext cx="9576000" cy="146194"/>
          </a:xfrm>
        </p:spPr>
        <p:txBody>
          <a:bodyPr/>
          <a:lstStyle>
            <a:lvl1pPr>
              <a:defRPr>
                <a:solidFill>
                  <a:srgbClr val="FFFFFF"/>
                </a:solidFill>
              </a:defRPr>
            </a:lvl1p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2635240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65E7509-9671-439B-B600-8C85F95D3BD2}" type="datetime1">
              <a:rPr lang="de-DE" smtClean="0"/>
              <a:t>17.08.2024</a:t>
            </a:fld>
            <a:endParaRPr lang="de-DE"/>
          </a:p>
        </p:txBody>
      </p:sp>
      <p:sp>
        <p:nvSpPr>
          <p:cNvPr id="3" name="Fußzeilenplatzhalter 2"/>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4" name="Foliennummernplatzhalter 3"/>
          <p:cNvSpPr>
            <a:spLocks noGrp="1"/>
          </p:cNvSpPr>
          <p:nvPr>
            <p:ph type="sldNum" sz="quarter" idx="12"/>
          </p:nvPr>
        </p:nvSpPr>
        <p:spPr/>
        <p:txBody>
          <a:bodyPr/>
          <a:lstStyle/>
          <a:p>
            <a:fld id="{69F34120-B5BD-450B-94B9-3E8DBFFED806}" type="slidenum">
              <a:rPr lang="de-DE" smtClean="0"/>
              <a:t>‹Nr.›</a:t>
            </a:fld>
            <a:endParaRPr lang="de-DE"/>
          </a:p>
        </p:txBody>
      </p:sp>
      <p:sp>
        <p:nvSpPr>
          <p:cNvPr id="108" name="Textplatzhalter 7">
            <a:extLst>
              <a:ext uri="{FF2B5EF4-FFF2-40B4-BE49-F238E27FC236}">
                <a16:creationId xmlns:a16="http://schemas.microsoft.com/office/drawing/2014/main" id="{A72EE94B-A4DF-CD1C-810A-1EF6C19CB7BB}"/>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Tree>
    <p:extLst>
      <p:ext uri="{BB962C8B-B14F-4D97-AF65-F5344CB8AC3E}">
        <p14:creationId xmlns:p14="http://schemas.microsoft.com/office/powerpoint/2010/main" val="345201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darkblue)">
    <p:bg>
      <p:bgPr>
        <a:solidFill>
          <a:srgbClr val="334152"/>
        </a:solidFill>
        <a:effectLst/>
      </p:bgPr>
    </p:bg>
    <p:spTree>
      <p:nvGrpSpPr>
        <p:cNvPr id="1" name=""/>
        <p:cNvGrpSpPr/>
        <p:nvPr/>
      </p:nvGrpSpPr>
      <p:grpSpPr>
        <a:xfrm>
          <a:off x="0" y="0"/>
          <a:ext cx="0" cy="0"/>
          <a:chOff x="0" y="0"/>
          <a:chExt cx="0" cy="0"/>
        </a:xfrm>
      </p:grpSpPr>
      <p:sp>
        <p:nvSpPr>
          <p:cNvPr id="71" name="Ellipse 70">
            <a:extLst>
              <a:ext uri="{FF2B5EF4-FFF2-40B4-BE49-F238E27FC236}">
                <a16:creationId xmlns:a16="http://schemas.microsoft.com/office/drawing/2014/main" id="{1A87AA66-DCCE-E243-4D98-9E0B98AAC9EC}"/>
              </a:ext>
            </a:extLst>
          </p:cNvPr>
          <p:cNvSpPr/>
          <p:nvPr userDrawn="1"/>
        </p:nvSpPr>
        <p:spPr>
          <a:xfrm>
            <a:off x="5132713" y="825715"/>
            <a:ext cx="263017" cy="26329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reihandform: Form 4">
            <a:extLst>
              <a:ext uri="{FF2B5EF4-FFF2-40B4-BE49-F238E27FC236}">
                <a16:creationId xmlns:a16="http://schemas.microsoft.com/office/drawing/2014/main" id="{A0777C5C-44C0-3605-08A7-D330755E2653}"/>
              </a:ext>
            </a:extLst>
          </p:cNvPr>
          <p:cNvSpPr/>
          <p:nvPr userDrawn="1"/>
        </p:nvSpPr>
        <p:spPr>
          <a:xfrm rot="18900000" flipH="1">
            <a:off x="3579680" y="111389"/>
            <a:ext cx="2115812" cy="8780545"/>
          </a:xfrm>
          <a:custGeom>
            <a:avLst/>
            <a:gdLst>
              <a:gd name="connsiteX0" fmla="*/ 309854 w 2115812"/>
              <a:gd name="connsiteY0" fmla="*/ 309854 h 8780545"/>
              <a:gd name="connsiteX1" fmla="*/ 0 w 2115812"/>
              <a:gd name="connsiteY1" fmla="*/ 1057906 h 8780545"/>
              <a:gd name="connsiteX2" fmla="*/ 0 w 2115812"/>
              <a:gd name="connsiteY2" fmla="*/ 8780545 h 8780545"/>
              <a:gd name="connsiteX3" fmla="*/ 2115812 w 2115812"/>
              <a:gd name="connsiteY3" fmla="*/ 6664733 h 8780545"/>
              <a:gd name="connsiteX4" fmla="*/ 2115812 w 2115812"/>
              <a:gd name="connsiteY4" fmla="*/ 1057906 h 8780545"/>
              <a:gd name="connsiteX5" fmla="*/ 1057906 w 2115812"/>
              <a:gd name="connsiteY5" fmla="*/ 0 h 8780545"/>
              <a:gd name="connsiteX6" fmla="*/ 309854 w 2115812"/>
              <a:gd name="connsiteY6" fmla="*/ 309854 h 878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5812" h="8780545">
                <a:moveTo>
                  <a:pt x="309854" y="309854"/>
                </a:moveTo>
                <a:cubicBezTo>
                  <a:pt x="118410" y="501297"/>
                  <a:pt x="0" y="765774"/>
                  <a:pt x="0" y="1057906"/>
                </a:cubicBezTo>
                <a:lnTo>
                  <a:pt x="0" y="8780545"/>
                </a:lnTo>
                <a:lnTo>
                  <a:pt x="2115812" y="6664733"/>
                </a:lnTo>
                <a:lnTo>
                  <a:pt x="2115812" y="1057906"/>
                </a:lnTo>
                <a:cubicBezTo>
                  <a:pt x="2115812" y="473641"/>
                  <a:pt x="1642171" y="0"/>
                  <a:pt x="1057906" y="0"/>
                </a:cubicBezTo>
                <a:cubicBezTo>
                  <a:pt x="765773" y="0"/>
                  <a:pt x="501297" y="118410"/>
                  <a:pt x="309854" y="309854"/>
                </a:cubicBez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3" name="Ellipse 12">
            <a:extLst>
              <a:ext uri="{FF2B5EF4-FFF2-40B4-BE49-F238E27FC236}">
                <a16:creationId xmlns:a16="http://schemas.microsoft.com/office/drawing/2014/main" id="{59A68ED7-0E35-F386-584B-88C96FF80ECB}"/>
              </a:ext>
            </a:extLst>
          </p:cNvPr>
          <p:cNvSpPr/>
          <p:nvPr userDrawn="1"/>
        </p:nvSpPr>
        <p:spPr>
          <a:xfrm>
            <a:off x="279366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10EBEBE0-6472-5B6A-5F55-3A531DA51925}"/>
              </a:ext>
            </a:extLst>
          </p:cNvPr>
          <p:cNvSpPr/>
          <p:nvPr userDrawn="1"/>
        </p:nvSpPr>
        <p:spPr>
          <a:xfrm>
            <a:off x="361497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CC35754D-2BAA-7AD3-BAF7-61EDEBF27D20}"/>
              </a:ext>
            </a:extLst>
          </p:cNvPr>
          <p:cNvSpPr/>
          <p:nvPr userDrawn="1"/>
        </p:nvSpPr>
        <p:spPr>
          <a:xfrm>
            <a:off x="443628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B0EC0560-AE78-66C8-7D68-7B88FE726A42}"/>
              </a:ext>
            </a:extLst>
          </p:cNvPr>
          <p:cNvSpPr/>
          <p:nvPr userDrawn="1"/>
        </p:nvSpPr>
        <p:spPr>
          <a:xfrm>
            <a:off x="525759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7" name="Ellipse 16">
            <a:extLst>
              <a:ext uri="{FF2B5EF4-FFF2-40B4-BE49-F238E27FC236}">
                <a16:creationId xmlns:a16="http://schemas.microsoft.com/office/drawing/2014/main" id="{AF087953-F92C-1769-08BE-25CE98B6CBE2}"/>
              </a:ext>
            </a:extLst>
          </p:cNvPr>
          <p:cNvSpPr/>
          <p:nvPr userDrawn="1"/>
        </p:nvSpPr>
        <p:spPr>
          <a:xfrm>
            <a:off x="607890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90301DFB-8C95-10F0-4911-9DCF09E6D373}"/>
              </a:ext>
            </a:extLst>
          </p:cNvPr>
          <p:cNvSpPr/>
          <p:nvPr userDrawn="1"/>
        </p:nvSpPr>
        <p:spPr>
          <a:xfrm>
            <a:off x="279366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5" name="Ellipse 34">
            <a:extLst>
              <a:ext uri="{FF2B5EF4-FFF2-40B4-BE49-F238E27FC236}">
                <a16:creationId xmlns:a16="http://schemas.microsoft.com/office/drawing/2014/main" id="{E0C8644D-407A-E8B2-69B7-2556BDD1EBB8}"/>
              </a:ext>
            </a:extLst>
          </p:cNvPr>
          <p:cNvSpPr/>
          <p:nvPr userDrawn="1"/>
        </p:nvSpPr>
        <p:spPr>
          <a:xfrm>
            <a:off x="361497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DA0DF4A0-F15D-9B92-F116-7ED8D607C51D}"/>
              </a:ext>
            </a:extLst>
          </p:cNvPr>
          <p:cNvSpPr/>
          <p:nvPr userDrawn="1"/>
        </p:nvSpPr>
        <p:spPr>
          <a:xfrm>
            <a:off x="443628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8" name="Ellipse 37">
            <a:extLst>
              <a:ext uri="{FF2B5EF4-FFF2-40B4-BE49-F238E27FC236}">
                <a16:creationId xmlns:a16="http://schemas.microsoft.com/office/drawing/2014/main" id="{1A58D2BF-C2AD-1D49-AF17-B14BD28E58F9}"/>
              </a:ext>
            </a:extLst>
          </p:cNvPr>
          <p:cNvSpPr/>
          <p:nvPr userDrawn="1"/>
        </p:nvSpPr>
        <p:spPr>
          <a:xfrm>
            <a:off x="607890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1" name="Ellipse 130">
            <a:extLst>
              <a:ext uri="{FF2B5EF4-FFF2-40B4-BE49-F238E27FC236}">
                <a16:creationId xmlns:a16="http://schemas.microsoft.com/office/drawing/2014/main" id="{FC7C9644-ABB2-6271-11E7-849DD93EBFC6}"/>
              </a:ext>
            </a:extLst>
          </p:cNvPr>
          <p:cNvSpPr/>
          <p:nvPr userDrawn="1"/>
        </p:nvSpPr>
        <p:spPr>
          <a:xfrm>
            <a:off x="19723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2" name="Ellipse 131">
            <a:extLst>
              <a:ext uri="{FF2B5EF4-FFF2-40B4-BE49-F238E27FC236}">
                <a16:creationId xmlns:a16="http://schemas.microsoft.com/office/drawing/2014/main" id="{0B23BD9D-81A7-A6D1-4037-7239776B92B0}"/>
              </a:ext>
            </a:extLst>
          </p:cNvPr>
          <p:cNvSpPr/>
          <p:nvPr userDrawn="1"/>
        </p:nvSpPr>
        <p:spPr>
          <a:xfrm>
            <a:off x="11510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8" name="Ellipse 137">
            <a:extLst>
              <a:ext uri="{FF2B5EF4-FFF2-40B4-BE49-F238E27FC236}">
                <a16:creationId xmlns:a16="http://schemas.microsoft.com/office/drawing/2014/main" id="{62321009-753B-115B-1420-456B73C31855}"/>
              </a:ext>
            </a:extLst>
          </p:cNvPr>
          <p:cNvSpPr/>
          <p:nvPr userDrawn="1"/>
        </p:nvSpPr>
        <p:spPr>
          <a:xfrm>
            <a:off x="690021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9" name="Ellipse 138">
            <a:extLst>
              <a:ext uri="{FF2B5EF4-FFF2-40B4-BE49-F238E27FC236}">
                <a16:creationId xmlns:a16="http://schemas.microsoft.com/office/drawing/2014/main" id="{9318B95A-44BE-3ADD-9437-113439B4272D}"/>
              </a:ext>
            </a:extLst>
          </p:cNvPr>
          <p:cNvSpPr/>
          <p:nvPr userDrawn="1"/>
        </p:nvSpPr>
        <p:spPr>
          <a:xfrm>
            <a:off x="772152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0" name="Ellipse 139">
            <a:extLst>
              <a:ext uri="{FF2B5EF4-FFF2-40B4-BE49-F238E27FC236}">
                <a16:creationId xmlns:a16="http://schemas.microsoft.com/office/drawing/2014/main" id="{7224438B-84CD-5282-DFD3-D468076B39E0}"/>
              </a:ext>
            </a:extLst>
          </p:cNvPr>
          <p:cNvSpPr/>
          <p:nvPr userDrawn="1"/>
        </p:nvSpPr>
        <p:spPr>
          <a:xfrm>
            <a:off x="854283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1" name="Ellipse 140">
            <a:extLst>
              <a:ext uri="{FF2B5EF4-FFF2-40B4-BE49-F238E27FC236}">
                <a16:creationId xmlns:a16="http://schemas.microsoft.com/office/drawing/2014/main" id="{7EF54818-5DBF-46B6-105B-B3335A7D992A}"/>
              </a:ext>
            </a:extLst>
          </p:cNvPr>
          <p:cNvSpPr/>
          <p:nvPr userDrawn="1"/>
        </p:nvSpPr>
        <p:spPr>
          <a:xfrm>
            <a:off x="936414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2" name="Ellipse 141">
            <a:extLst>
              <a:ext uri="{FF2B5EF4-FFF2-40B4-BE49-F238E27FC236}">
                <a16:creationId xmlns:a16="http://schemas.microsoft.com/office/drawing/2014/main" id="{22CEB4DA-90BF-BF80-6AB7-4E67451D5BC5}"/>
              </a:ext>
            </a:extLst>
          </p:cNvPr>
          <p:cNvSpPr/>
          <p:nvPr userDrawn="1"/>
        </p:nvSpPr>
        <p:spPr>
          <a:xfrm>
            <a:off x="1018545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3" name="Ellipse 142">
            <a:extLst>
              <a:ext uri="{FF2B5EF4-FFF2-40B4-BE49-F238E27FC236}">
                <a16:creationId xmlns:a16="http://schemas.microsoft.com/office/drawing/2014/main" id="{FFFD5343-C530-7378-73A1-D8263D2E051C}"/>
              </a:ext>
            </a:extLst>
          </p:cNvPr>
          <p:cNvSpPr/>
          <p:nvPr userDrawn="1"/>
        </p:nvSpPr>
        <p:spPr>
          <a:xfrm>
            <a:off x="11006767" y="505581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2" name="Ellipse 151">
            <a:extLst>
              <a:ext uri="{FF2B5EF4-FFF2-40B4-BE49-F238E27FC236}">
                <a16:creationId xmlns:a16="http://schemas.microsoft.com/office/drawing/2014/main" id="{93DE3820-232A-B586-FEB8-75E9CD7C7EF5}"/>
              </a:ext>
            </a:extLst>
          </p:cNvPr>
          <p:cNvSpPr/>
          <p:nvPr userDrawn="1"/>
        </p:nvSpPr>
        <p:spPr>
          <a:xfrm>
            <a:off x="772152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3" name="Ellipse 152">
            <a:extLst>
              <a:ext uri="{FF2B5EF4-FFF2-40B4-BE49-F238E27FC236}">
                <a16:creationId xmlns:a16="http://schemas.microsoft.com/office/drawing/2014/main" id="{3BB442C6-98BB-EBDD-C93C-544B999B9B97}"/>
              </a:ext>
            </a:extLst>
          </p:cNvPr>
          <p:cNvSpPr/>
          <p:nvPr userDrawn="1"/>
        </p:nvSpPr>
        <p:spPr>
          <a:xfrm>
            <a:off x="854283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4" name="Ellipse 153">
            <a:extLst>
              <a:ext uri="{FF2B5EF4-FFF2-40B4-BE49-F238E27FC236}">
                <a16:creationId xmlns:a16="http://schemas.microsoft.com/office/drawing/2014/main" id="{45EB269B-174D-A858-38F6-E5DC33599093}"/>
              </a:ext>
            </a:extLst>
          </p:cNvPr>
          <p:cNvSpPr/>
          <p:nvPr userDrawn="1"/>
        </p:nvSpPr>
        <p:spPr>
          <a:xfrm>
            <a:off x="936414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5" name="Ellipse 154">
            <a:extLst>
              <a:ext uri="{FF2B5EF4-FFF2-40B4-BE49-F238E27FC236}">
                <a16:creationId xmlns:a16="http://schemas.microsoft.com/office/drawing/2014/main" id="{69DBAD0E-7FD6-2738-D72B-CA78DED1B88E}"/>
              </a:ext>
            </a:extLst>
          </p:cNvPr>
          <p:cNvSpPr/>
          <p:nvPr userDrawn="1"/>
        </p:nvSpPr>
        <p:spPr>
          <a:xfrm>
            <a:off x="1018545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6" name="Ellipse 155">
            <a:extLst>
              <a:ext uri="{FF2B5EF4-FFF2-40B4-BE49-F238E27FC236}">
                <a16:creationId xmlns:a16="http://schemas.microsoft.com/office/drawing/2014/main" id="{DEC100B5-1CD8-9B15-E072-0049B1F9E2C0}"/>
              </a:ext>
            </a:extLst>
          </p:cNvPr>
          <p:cNvSpPr/>
          <p:nvPr userDrawn="1"/>
        </p:nvSpPr>
        <p:spPr>
          <a:xfrm>
            <a:off x="11006767" y="587766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1" name="Freihandform: Form 160">
            <a:extLst>
              <a:ext uri="{FF2B5EF4-FFF2-40B4-BE49-F238E27FC236}">
                <a16:creationId xmlns:a16="http://schemas.microsoft.com/office/drawing/2014/main" id="{30B25F85-D141-E823-AAC6-1561AF0F4FF9}"/>
              </a:ext>
            </a:extLst>
          </p:cNvPr>
          <p:cNvSpPr/>
          <p:nvPr userDrawn="1"/>
        </p:nvSpPr>
        <p:spPr>
          <a:xfrm rot="21180143">
            <a:off x="-201796" y="2074769"/>
            <a:ext cx="12595593" cy="2542686"/>
          </a:xfrm>
          <a:custGeom>
            <a:avLst/>
            <a:gdLst>
              <a:gd name="connsiteX0" fmla="*/ 12595593 w 12595593"/>
              <a:gd name="connsiteY0" fmla="*/ 0 h 2542686"/>
              <a:gd name="connsiteX1" fmla="*/ 12283498 w 12595593"/>
              <a:gd name="connsiteY1" fmla="*/ 2542686 h 2542686"/>
              <a:gd name="connsiteX2" fmla="*/ 0 w 12595593"/>
              <a:gd name="connsiteY2" fmla="*/ 2542686 h 2542686"/>
              <a:gd name="connsiteX3" fmla="*/ 312096 w 12595593"/>
              <a:gd name="connsiteY3" fmla="*/ 0 h 2542686"/>
            </a:gdLst>
            <a:ahLst/>
            <a:cxnLst>
              <a:cxn ang="0">
                <a:pos x="connsiteX0" y="connsiteY0"/>
              </a:cxn>
              <a:cxn ang="0">
                <a:pos x="connsiteX1" y="connsiteY1"/>
              </a:cxn>
              <a:cxn ang="0">
                <a:pos x="connsiteX2" y="connsiteY2"/>
              </a:cxn>
              <a:cxn ang="0">
                <a:pos x="connsiteX3" y="connsiteY3"/>
              </a:cxn>
            </a:cxnLst>
            <a:rect l="l" t="t" r="r" b="b"/>
            <a:pathLst>
              <a:path w="12595593" h="2542686">
                <a:moveTo>
                  <a:pt x="12595593" y="0"/>
                </a:moveTo>
                <a:lnTo>
                  <a:pt x="12283498" y="2542686"/>
                </a:lnTo>
                <a:lnTo>
                  <a:pt x="0" y="2542686"/>
                </a:lnTo>
                <a:lnTo>
                  <a:pt x="312096"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2" name="Titel 1"/>
          <p:cNvSpPr>
            <a:spLocks noGrp="1"/>
          </p:cNvSpPr>
          <p:nvPr userDrawn="1">
            <p:ph type="ctrTitle" hasCustomPrompt="1"/>
          </p:nvPr>
        </p:nvSpPr>
        <p:spPr>
          <a:xfrm>
            <a:off x="1055440" y="3102759"/>
            <a:ext cx="10081120" cy="461665"/>
          </a:xfrm>
        </p:spPr>
        <p:txBody>
          <a:bodyPr wrap="square" anchor="b" anchorCtr="0">
            <a:spAutoFit/>
          </a:bodyPr>
          <a:lstStyle>
            <a:lvl1pPr algn="l">
              <a:spcBef>
                <a:spcPts val="0"/>
              </a:spcBef>
              <a:defRPr sz="3000">
                <a:solidFill>
                  <a:schemeClr val="bg1"/>
                </a:solidFill>
              </a:defRPr>
            </a:lvl1pPr>
          </a:lstStyle>
          <a:p>
            <a:r>
              <a:rPr lang="de-DE"/>
              <a:t>Titelmasterformat durch Klicken bearbeiten</a:t>
            </a:r>
          </a:p>
        </p:txBody>
      </p:sp>
      <p:sp>
        <p:nvSpPr>
          <p:cNvPr id="3" name="Untertitel 2"/>
          <p:cNvSpPr>
            <a:spLocks noGrp="1"/>
          </p:cNvSpPr>
          <p:nvPr userDrawn="1">
            <p:ph type="subTitle" idx="1" hasCustomPrompt="1"/>
          </p:nvPr>
        </p:nvSpPr>
        <p:spPr>
          <a:xfrm>
            <a:off x="1055440" y="3650503"/>
            <a:ext cx="8607544" cy="307777"/>
          </a:xfrm>
        </p:spPr>
        <p:txBody>
          <a:bodyPr wrap="square" anchor="t" anchorCtr="0">
            <a:spAutoFit/>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70" name="Ellipse 69">
            <a:extLst>
              <a:ext uri="{FF2B5EF4-FFF2-40B4-BE49-F238E27FC236}">
                <a16:creationId xmlns:a16="http://schemas.microsoft.com/office/drawing/2014/main" id="{899FA8A9-1941-4997-F904-C3B460D5B33D}"/>
              </a:ext>
            </a:extLst>
          </p:cNvPr>
          <p:cNvSpPr/>
          <p:nvPr userDrawn="1"/>
        </p:nvSpPr>
        <p:spPr bwMode="black">
          <a:xfrm>
            <a:off x="8441165" y="5772049"/>
            <a:ext cx="237269" cy="2372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51916427-849A-50C7-6831-CB643279A265}"/>
              </a:ext>
            </a:extLst>
          </p:cNvPr>
          <p:cNvSpPr/>
          <p:nvPr userDrawn="1"/>
        </p:nvSpPr>
        <p:spPr>
          <a:xfrm>
            <a:off x="6900217" y="1768407"/>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9" name="Ellipse 38">
            <a:extLst>
              <a:ext uri="{FF2B5EF4-FFF2-40B4-BE49-F238E27FC236}">
                <a16:creationId xmlns:a16="http://schemas.microsoft.com/office/drawing/2014/main" id="{D37DFA0B-E94A-ABD0-6582-A0BC16A74641}"/>
              </a:ext>
            </a:extLst>
          </p:cNvPr>
          <p:cNvSpPr/>
          <p:nvPr userDrawn="1"/>
        </p:nvSpPr>
        <p:spPr>
          <a:xfrm>
            <a:off x="690021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0" name="Ellipse 39">
            <a:extLst>
              <a:ext uri="{FF2B5EF4-FFF2-40B4-BE49-F238E27FC236}">
                <a16:creationId xmlns:a16="http://schemas.microsoft.com/office/drawing/2014/main" id="{3BC7F845-5ABB-E35A-5B13-6AD1B589566E}"/>
              </a:ext>
            </a:extLst>
          </p:cNvPr>
          <p:cNvSpPr/>
          <p:nvPr userDrawn="1"/>
        </p:nvSpPr>
        <p:spPr>
          <a:xfrm>
            <a:off x="772152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EBFBE3B0-2270-47C5-A687-1F6D52877F13}"/>
              </a:ext>
            </a:extLst>
          </p:cNvPr>
          <p:cNvSpPr/>
          <p:nvPr userDrawn="1"/>
        </p:nvSpPr>
        <p:spPr>
          <a:xfrm>
            <a:off x="8542837" y="946555"/>
            <a:ext cx="21619" cy="2161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pic>
        <p:nvPicPr>
          <p:cNvPr id="37" name="Grafik 36">
            <a:extLst>
              <a:ext uri="{FF2B5EF4-FFF2-40B4-BE49-F238E27FC236}">
                <a16:creationId xmlns:a16="http://schemas.microsoft.com/office/drawing/2014/main" id="{21AF7AA5-8C8D-3F07-F622-4DD631585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107" y="547739"/>
            <a:ext cx="1641721" cy="1641721"/>
          </a:xfrm>
          <a:prstGeom prst="rect">
            <a:avLst/>
          </a:prstGeom>
        </p:spPr>
      </p:pic>
      <p:pic>
        <p:nvPicPr>
          <p:cNvPr id="43" name="Grafik 42">
            <a:extLst>
              <a:ext uri="{FF2B5EF4-FFF2-40B4-BE49-F238E27FC236}">
                <a16:creationId xmlns:a16="http://schemas.microsoft.com/office/drawing/2014/main" id="{896D6F1A-D7E5-E2AD-B4DB-98025FC664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9" b="31989"/>
          <a:stretch/>
        </p:blipFill>
        <p:spPr>
          <a:xfrm>
            <a:off x="9168714" y="548402"/>
            <a:ext cx="2674708" cy="1115641"/>
          </a:xfrm>
          <a:prstGeom prst="rect">
            <a:avLst/>
          </a:prstGeom>
        </p:spPr>
      </p:pic>
    </p:spTree>
    <p:extLst>
      <p:ext uri="{BB962C8B-B14F-4D97-AF65-F5344CB8AC3E}">
        <p14:creationId xmlns:p14="http://schemas.microsoft.com/office/powerpoint/2010/main" val="379914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1">
    <p:spTree>
      <p:nvGrpSpPr>
        <p:cNvPr id="1" name=""/>
        <p:cNvGrpSpPr/>
        <p:nvPr/>
      </p:nvGrpSpPr>
      <p:grpSpPr>
        <a:xfrm>
          <a:off x="0" y="0"/>
          <a:ext cx="0" cy="0"/>
          <a:chOff x="0" y="0"/>
          <a:chExt cx="0" cy="0"/>
        </a:xfrm>
      </p:grpSpPr>
      <p:sp>
        <p:nvSpPr>
          <p:cNvPr id="2" name="Titel 1"/>
          <p:cNvSpPr>
            <a:spLocks noGrp="1"/>
          </p:cNvSpPr>
          <p:nvPr userDrawn="1">
            <p:ph type="title"/>
          </p:nvPr>
        </p:nvSpPr>
        <p:spPr/>
        <p:txBody>
          <a:bodyPr/>
          <a:lstStyle/>
          <a:p>
            <a:r>
              <a:rPr lang="de-DE"/>
              <a:t>Titelmasterformat durch Klicken bearbeiten</a:t>
            </a:r>
          </a:p>
        </p:txBody>
      </p:sp>
      <p:sp>
        <p:nvSpPr>
          <p:cNvPr id="106" name="Textplatzhalter 7">
            <a:extLst>
              <a:ext uri="{FF2B5EF4-FFF2-40B4-BE49-F238E27FC236}">
                <a16:creationId xmlns:a16="http://schemas.microsoft.com/office/drawing/2014/main" id="{8DF58C7B-36EA-1283-3120-832D17CD6997}"/>
              </a:ext>
            </a:extLst>
          </p:cNvPr>
          <p:cNvSpPr>
            <a:spLocks noGrp="1"/>
          </p:cNvSpPr>
          <p:nvPr userDrawn="1">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3" name="Datumsplatzhalter 2"/>
          <p:cNvSpPr>
            <a:spLocks noGrp="1"/>
          </p:cNvSpPr>
          <p:nvPr userDrawn="1">
            <p:ph type="dt" sz="half" idx="10"/>
          </p:nvPr>
        </p:nvSpPr>
        <p:spPr/>
        <p:txBody>
          <a:bodyPr/>
          <a:lstStyle/>
          <a:p>
            <a:fld id="{AE6B60E2-B5EB-4967-A98D-837219D508CC}" type="datetime1">
              <a:rPr lang="de-DE" smtClean="0"/>
              <a:t>17.08.2024</a:t>
            </a:fld>
            <a:endParaRPr lang="de-DE"/>
          </a:p>
        </p:txBody>
      </p:sp>
      <p:sp>
        <p:nvSpPr>
          <p:cNvPr id="4" name="Fußzeilenplatzhalter 3"/>
          <p:cNvSpPr>
            <a:spLocks noGrp="1"/>
          </p:cNvSpPr>
          <p:nvPr userDrawn="1">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userDrawn="1">
            <p:ph type="sldNum" sz="quarter" idx="12"/>
          </p:nvPr>
        </p:nvSpPr>
        <p:spPr/>
        <p:txBody>
          <a:bodyPr/>
          <a:lstStyle/>
          <a:p>
            <a:fld id="{69F34120-B5BD-450B-94B9-3E8DBFFED806}" type="slidenum">
              <a:rPr lang="de-DE" smtClean="0"/>
              <a:t>‹Nr.›</a:t>
            </a:fld>
            <a:endParaRPr lang="de-DE"/>
          </a:p>
        </p:txBody>
      </p:sp>
      <p:sp>
        <p:nvSpPr>
          <p:cNvPr id="12" name="Textplatzhalter 11">
            <a:extLst>
              <a:ext uri="{FF2B5EF4-FFF2-40B4-BE49-F238E27FC236}">
                <a16:creationId xmlns:a16="http://schemas.microsoft.com/office/drawing/2014/main" id="{89D18E2E-CE2F-846C-1C11-F53FFBF6A148}"/>
              </a:ext>
            </a:extLst>
          </p:cNvPr>
          <p:cNvSpPr>
            <a:spLocks noGrp="1"/>
          </p:cNvSpPr>
          <p:nvPr userDrawn="1">
            <p:ph type="body" sz="quarter" idx="14"/>
          </p:nvPr>
        </p:nvSpPr>
        <p:spPr>
          <a:xfrm>
            <a:off x="555812" y="1556792"/>
            <a:ext cx="6934879" cy="3255353"/>
          </a:xfrm>
        </p:spPr>
        <p:txBody>
          <a:bodyPr/>
          <a:lstStyle>
            <a:lvl1pPr marL="342900" indent="-342900">
              <a:buFont typeface="+mj-lt"/>
              <a:buAutoNum type="arabicPeriod"/>
              <a:defRPr/>
            </a:lvl1pPr>
            <a:lvl2pPr marL="631825" indent="-263525">
              <a:spcBef>
                <a:spcPts val="0"/>
              </a:spcBef>
              <a:defRPr/>
            </a:lvl2pPr>
            <a:lvl3pPr marL="715963" indent="-179388">
              <a:defRPr/>
            </a:lvl3pPr>
          </a:lstStyle>
          <a:p>
            <a:pPr lvl="0"/>
            <a:r>
              <a:rPr lang="de-DE"/>
              <a:t>Mastertextformat bearbeiten</a:t>
            </a:r>
          </a:p>
          <a:p>
            <a:pPr lvl="1"/>
            <a:r>
              <a:rPr lang="de-DE"/>
              <a:t>Zweite Ebene</a:t>
            </a:r>
          </a:p>
          <a:p>
            <a:pPr lvl="2"/>
            <a:r>
              <a:rPr lang="de-DE"/>
              <a:t>Dritte Ebene</a:t>
            </a:r>
          </a:p>
        </p:txBody>
      </p:sp>
      <p:sp>
        <p:nvSpPr>
          <p:cNvPr id="6" name="Rechteck: abgerundete Ecken 7">
            <a:extLst>
              <a:ext uri="{FF2B5EF4-FFF2-40B4-BE49-F238E27FC236}">
                <a16:creationId xmlns:a16="http://schemas.microsoft.com/office/drawing/2014/main" id="{D01D535C-5EB4-20D3-57C3-188C6D62F426}"/>
              </a:ext>
            </a:extLst>
          </p:cNvPr>
          <p:cNvSpPr/>
          <p:nvPr userDrawn="1"/>
        </p:nvSpPr>
        <p:spPr>
          <a:xfrm rot="2700000">
            <a:off x="10410308" y="1429381"/>
            <a:ext cx="381888" cy="1544746"/>
          </a:xfrm>
          <a:prstGeom prst="roundRect">
            <a:avLst>
              <a:gd name="adj" fmla="val 46631"/>
            </a:avLst>
          </a:pr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 name="Ellipse 6">
            <a:extLst>
              <a:ext uri="{FF2B5EF4-FFF2-40B4-BE49-F238E27FC236}">
                <a16:creationId xmlns:a16="http://schemas.microsoft.com/office/drawing/2014/main" id="{68CE967F-866F-FA85-D5C2-42DDC0AC23B6}"/>
              </a:ext>
            </a:extLst>
          </p:cNvPr>
          <p:cNvSpPr>
            <a:spLocks noChangeAspect="1"/>
          </p:cNvSpPr>
          <p:nvPr userDrawn="1"/>
        </p:nvSpPr>
        <p:spPr>
          <a:xfrm>
            <a:off x="9338956" y="1743141"/>
            <a:ext cx="72000" cy="720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90D44854-DBAB-32E1-76DE-B75F3EA0F7DF}"/>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F349A697-01F5-3B6D-BE0C-EBF7C379F242}"/>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Ellipse 10">
            <a:extLst>
              <a:ext uri="{FF2B5EF4-FFF2-40B4-BE49-F238E27FC236}">
                <a16:creationId xmlns:a16="http://schemas.microsoft.com/office/drawing/2014/main" id="{848D3533-588C-C258-4C37-DA3AF0437890}"/>
              </a:ext>
            </a:extLst>
          </p:cNvPr>
          <p:cNvSpPr/>
          <p:nvPr userDrawn="1"/>
        </p:nvSpPr>
        <p:spPr>
          <a:xfrm>
            <a:off x="936414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 name="Ellipse 12">
            <a:extLst>
              <a:ext uri="{FF2B5EF4-FFF2-40B4-BE49-F238E27FC236}">
                <a16:creationId xmlns:a16="http://schemas.microsoft.com/office/drawing/2014/main" id="{E40519F4-72A5-32E5-B6D5-CC3ECA758AC7}"/>
              </a:ext>
            </a:extLst>
          </p:cNvPr>
          <p:cNvSpPr/>
          <p:nvPr userDrawn="1"/>
        </p:nvSpPr>
        <p:spPr>
          <a:xfrm>
            <a:off x="1018545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5623672B-391F-748D-BBF4-EE407B57016B}"/>
              </a:ext>
            </a:extLst>
          </p:cNvPr>
          <p:cNvSpPr/>
          <p:nvPr userDrawn="1"/>
        </p:nvSpPr>
        <p:spPr>
          <a:xfrm>
            <a:off x="11006767" y="2590259"/>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Tree>
    <p:extLst>
      <p:ext uri="{BB962C8B-B14F-4D97-AF65-F5344CB8AC3E}">
        <p14:creationId xmlns:p14="http://schemas.microsoft.com/office/powerpoint/2010/main" val="331969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2" name="Titel 1"/>
          <p:cNvSpPr>
            <a:spLocks noGrp="1"/>
          </p:cNvSpPr>
          <p:nvPr userDrawn="1">
            <p:ph type="title"/>
          </p:nvPr>
        </p:nvSpPr>
        <p:spPr/>
        <p:txBody>
          <a:bodyPr/>
          <a:lstStyle/>
          <a:p>
            <a:r>
              <a:rPr lang="de-DE"/>
              <a:t>Titelmasterformat durch Klicken bearbeiten</a:t>
            </a:r>
          </a:p>
        </p:txBody>
      </p:sp>
      <p:sp>
        <p:nvSpPr>
          <p:cNvPr id="106" name="Textplatzhalter 7">
            <a:extLst>
              <a:ext uri="{FF2B5EF4-FFF2-40B4-BE49-F238E27FC236}">
                <a16:creationId xmlns:a16="http://schemas.microsoft.com/office/drawing/2014/main" id="{8DF58C7B-36EA-1283-3120-832D17CD6997}"/>
              </a:ext>
            </a:extLst>
          </p:cNvPr>
          <p:cNvSpPr>
            <a:spLocks noGrp="1"/>
          </p:cNvSpPr>
          <p:nvPr userDrawn="1">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3" name="Datumsplatzhalter 2"/>
          <p:cNvSpPr>
            <a:spLocks noGrp="1"/>
          </p:cNvSpPr>
          <p:nvPr userDrawn="1">
            <p:ph type="dt" sz="half" idx="10"/>
          </p:nvPr>
        </p:nvSpPr>
        <p:spPr/>
        <p:txBody>
          <a:bodyPr/>
          <a:lstStyle/>
          <a:p>
            <a:fld id="{0A518A17-ED81-48C3-A5C6-CC5A178FEDB7}" type="datetime1">
              <a:rPr lang="de-DE" smtClean="0"/>
              <a:t>17.08.2024</a:t>
            </a:fld>
            <a:endParaRPr lang="de-DE"/>
          </a:p>
        </p:txBody>
      </p:sp>
      <p:sp>
        <p:nvSpPr>
          <p:cNvPr id="4" name="Fußzeilenplatzhalter 3"/>
          <p:cNvSpPr>
            <a:spLocks noGrp="1"/>
          </p:cNvSpPr>
          <p:nvPr userDrawn="1">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
        <p:nvSpPr>
          <p:cNvPr id="5" name="Foliennummernplatzhalter 4"/>
          <p:cNvSpPr>
            <a:spLocks noGrp="1"/>
          </p:cNvSpPr>
          <p:nvPr userDrawn="1">
            <p:ph type="sldNum" sz="quarter" idx="12"/>
          </p:nvPr>
        </p:nvSpPr>
        <p:spPr/>
        <p:txBody>
          <a:bodyPr/>
          <a:lstStyle/>
          <a:p>
            <a:fld id="{69F34120-B5BD-450B-94B9-3E8DBFFED806}" type="slidenum">
              <a:rPr lang="de-DE" smtClean="0"/>
              <a:t>‹Nr.›</a:t>
            </a:fld>
            <a:endParaRPr lang="de-DE"/>
          </a:p>
        </p:txBody>
      </p:sp>
      <p:sp>
        <p:nvSpPr>
          <p:cNvPr id="12" name="Textplatzhalter 11">
            <a:extLst>
              <a:ext uri="{FF2B5EF4-FFF2-40B4-BE49-F238E27FC236}">
                <a16:creationId xmlns:a16="http://schemas.microsoft.com/office/drawing/2014/main" id="{89D18E2E-CE2F-846C-1C11-F53FFBF6A148}"/>
              </a:ext>
            </a:extLst>
          </p:cNvPr>
          <p:cNvSpPr>
            <a:spLocks noGrp="1"/>
          </p:cNvSpPr>
          <p:nvPr userDrawn="1">
            <p:ph type="body" sz="quarter" idx="14"/>
          </p:nvPr>
        </p:nvSpPr>
        <p:spPr>
          <a:xfrm>
            <a:off x="555812" y="1556792"/>
            <a:ext cx="6934879" cy="3255353"/>
          </a:xfrm>
        </p:spPr>
        <p:txBody>
          <a:bodyPr/>
          <a:lstStyle>
            <a:lvl1pPr marL="342900" indent="-342900">
              <a:buFont typeface="+mj-lt"/>
              <a:buAutoNum type="arabicPeriod"/>
              <a:defRPr/>
            </a:lvl1pPr>
            <a:lvl2pPr marL="631825" indent="-263525">
              <a:spcBef>
                <a:spcPts val="0"/>
              </a:spcBef>
              <a:defRPr/>
            </a:lvl2pPr>
            <a:lvl3pPr marL="715963" indent="-179388">
              <a:defRPr/>
            </a:lvl3pPr>
          </a:lstStyle>
          <a:p>
            <a:pPr lvl="0"/>
            <a:r>
              <a:rPr lang="de-DE"/>
              <a:t>Mastertextformat bearbeiten</a:t>
            </a:r>
          </a:p>
          <a:p>
            <a:pPr lvl="1"/>
            <a:r>
              <a:rPr lang="de-DE"/>
              <a:t>Zweite Ebene</a:t>
            </a:r>
          </a:p>
          <a:p>
            <a:pPr lvl="2"/>
            <a:r>
              <a:rPr lang="de-DE"/>
              <a:t>Dritte Ebene</a:t>
            </a:r>
          </a:p>
        </p:txBody>
      </p:sp>
      <p:sp>
        <p:nvSpPr>
          <p:cNvPr id="32" name="Freihandform: Form 31">
            <a:extLst>
              <a:ext uri="{FF2B5EF4-FFF2-40B4-BE49-F238E27FC236}">
                <a16:creationId xmlns:a16="http://schemas.microsoft.com/office/drawing/2014/main" id="{A33165BE-10C1-ED26-E23C-54B76D89C1C1}"/>
              </a:ext>
            </a:extLst>
          </p:cNvPr>
          <p:cNvSpPr/>
          <p:nvPr userDrawn="1"/>
        </p:nvSpPr>
        <p:spPr>
          <a:xfrm>
            <a:off x="9211745" y="3282411"/>
            <a:ext cx="2980255" cy="3590044"/>
          </a:xfrm>
          <a:custGeom>
            <a:avLst/>
            <a:gdLst>
              <a:gd name="connsiteX0" fmla="*/ 1795022 w 2980255"/>
              <a:gd name="connsiteY0" fmla="*/ 0 h 3590044"/>
              <a:gd name="connsiteX1" fmla="*/ 2936823 w 2980255"/>
              <a:gd name="connsiteY1" fmla="*/ 409896 h 3590044"/>
              <a:gd name="connsiteX2" fmla="*/ 2980255 w 2980255"/>
              <a:gd name="connsiteY2" fmla="*/ 449370 h 3590044"/>
              <a:gd name="connsiteX3" fmla="*/ 2980255 w 2980255"/>
              <a:gd name="connsiteY3" fmla="*/ 3140674 h 3590044"/>
              <a:gd name="connsiteX4" fmla="*/ 2936823 w 2980255"/>
              <a:gd name="connsiteY4" fmla="*/ 3180148 h 3590044"/>
              <a:gd name="connsiteX5" fmla="*/ 1795022 w 2980255"/>
              <a:gd name="connsiteY5" fmla="*/ 3590044 h 3590044"/>
              <a:gd name="connsiteX6" fmla="*/ 0 w 2980255"/>
              <a:gd name="connsiteY6" fmla="*/ 1795022 h 3590044"/>
              <a:gd name="connsiteX7" fmla="*/ 1795022 w 2980255"/>
              <a:gd name="connsiteY7" fmla="*/ 0 h 359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255" h="3590044">
                <a:moveTo>
                  <a:pt x="1795022" y="0"/>
                </a:moveTo>
                <a:cubicBezTo>
                  <a:pt x="2228743" y="0"/>
                  <a:pt x="2626537" y="153826"/>
                  <a:pt x="2936823" y="409896"/>
                </a:cubicBezTo>
                <a:lnTo>
                  <a:pt x="2980255" y="449370"/>
                </a:lnTo>
                <a:lnTo>
                  <a:pt x="2980255" y="3140674"/>
                </a:lnTo>
                <a:lnTo>
                  <a:pt x="2936823" y="3180148"/>
                </a:lnTo>
                <a:cubicBezTo>
                  <a:pt x="2626537" y="3436219"/>
                  <a:pt x="2228743" y="3590044"/>
                  <a:pt x="1795022" y="3590044"/>
                </a:cubicBezTo>
                <a:cubicBezTo>
                  <a:pt x="803659" y="3590044"/>
                  <a:pt x="0" y="2786385"/>
                  <a:pt x="0" y="1795022"/>
                </a:cubicBezTo>
                <a:cubicBezTo>
                  <a:pt x="0" y="803659"/>
                  <a:pt x="803659" y="0"/>
                  <a:pt x="1795022" y="0"/>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5" name="Rechteck: abgerundete Ecken 14">
            <a:extLst>
              <a:ext uri="{FF2B5EF4-FFF2-40B4-BE49-F238E27FC236}">
                <a16:creationId xmlns:a16="http://schemas.microsoft.com/office/drawing/2014/main" id="{732F84A7-E008-0F41-549D-7CCD88D2D121}"/>
              </a:ext>
            </a:extLst>
          </p:cNvPr>
          <p:cNvSpPr/>
          <p:nvPr userDrawn="1"/>
        </p:nvSpPr>
        <p:spPr>
          <a:xfrm rot="2700000">
            <a:off x="10005322" y="3684510"/>
            <a:ext cx="381888" cy="2764226"/>
          </a:xfrm>
          <a:prstGeom prst="roundRect">
            <a:avLst>
              <a:gd name="adj" fmla="val 50000"/>
            </a:avLst>
          </a:prstGeom>
          <a:solidFill>
            <a:srgbClr val="009B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3F5C4F4F-F531-3A2E-08F9-9643AB1EB6FD}"/>
              </a:ext>
            </a:extLst>
          </p:cNvPr>
          <p:cNvSpPr/>
          <p:nvPr userDrawn="1"/>
        </p:nvSpPr>
        <p:spPr>
          <a:xfrm>
            <a:off x="854283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7" name="Ellipse 16">
            <a:extLst>
              <a:ext uri="{FF2B5EF4-FFF2-40B4-BE49-F238E27FC236}">
                <a16:creationId xmlns:a16="http://schemas.microsoft.com/office/drawing/2014/main" id="{6AAC04AE-8274-7133-5120-42BFBA6D5CD7}"/>
              </a:ext>
            </a:extLst>
          </p:cNvPr>
          <p:cNvSpPr/>
          <p:nvPr userDrawn="1"/>
        </p:nvSpPr>
        <p:spPr>
          <a:xfrm>
            <a:off x="9364147" y="4229200"/>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8" name="Ellipse 17">
            <a:extLst>
              <a:ext uri="{FF2B5EF4-FFF2-40B4-BE49-F238E27FC236}">
                <a16:creationId xmlns:a16="http://schemas.microsoft.com/office/drawing/2014/main" id="{03DB9CC5-327C-DCAA-E723-0DBC78AF1149}"/>
              </a:ext>
            </a:extLst>
          </p:cNvPr>
          <p:cNvSpPr/>
          <p:nvPr userDrawn="1"/>
        </p:nvSpPr>
        <p:spPr>
          <a:xfrm>
            <a:off x="10185457" y="4233963"/>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290C89D7-A3C1-405C-257D-923C86AE64EE}"/>
              </a:ext>
            </a:extLst>
          </p:cNvPr>
          <p:cNvSpPr>
            <a:spLocks noChangeAspect="1"/>
          </p:cNvSpPr>
          <p:nvPr userDrawn="1"/>
        </p:nvSpPr>
        <p:spPr>
          <a:xfrm>
            <a:off x="10970766" y="4209470"/>
            <a:ext cx="72000" cy="720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45750D55-E619-11C7-DF16-47EB13D8A5F3}"/>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872A47D7-81CE-7928-8101-91B6F99E5F76}"/>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487FE499-FC80-0626-9507-67D6E9B67BDE}"/>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6639B39B-7DCF-2159-E977-6E6117E7737B}"/>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15A2F2A6-D12F-B298-B8DC-2E74EB49E310}"/>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 name="Ellipse 24">
            <a:extLst>
              <a:ext uri="{FF2B5EF4-FFF2-40B4-BE49-F238E27FC236}">
                <a16:creationId xmlns:a16="http://schemas.microsoft.com/office/drawing/2014/main" id="{2C569B2B-03BE-396D-DC46-5AA09DAB9CE3}"/>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Freihandform: Form 29">
            <a:extLst>
              <a:ext uri="{FF2B5EF4-FFF2-40B4-BE49-F238E27FC236}">
                <a16:creationId xmlns:a16="http://schemas.microsoft.com/office/drawing/2014/main" id="{381F0D70-80ED-2E98-F949-890359C4C0E4}"/>
              </a:ext>
            </a:extLst>
          </p:cNvPr>
          <p:cNvSpPr/>
          <p:nvPr userDrawn="1"/>
        </p:nvSpPr>
        <p:spPr>
          <a:xfrm>
            <a:off x="1" y="1405165"/>
            <a:ext cx="374051" cy="748102"/>
          </a:xfrm>
          <a:custGeom>
            <a:avLst/>
            <a:gdLst>
              <a:gd name="connsiteX0" fmla="*/ 0 w 374051"/>
              <a:gd name="connsiteY0" fmla="*/ 0 h 748102"/>
              <a:gd name="connsiteX1" fmla="*/ 374051 w 374051"/>
              <a:gd name="connsiteY1" fmla="*/ 374051 h 748102"/>
              <a:gd name="connsiteX2" fmla="*/ 0 w 374051"/>
              <a:gd name="connsiteY2" fmla="*/ 748102 h 748102"/>
            </a:gdLst>
            <a:ahLst/>
            <a:cxnLst>
              <a:cxn ang="0">
                <a:pos x="connsiteX0" y="connsiteY0"/>
              </a:cxn>
              <a:cxn ang="0">
                <a:pos x="connsiteX1" y="connsiteY1"/>
              </a:cxn>
              <a:cxn ang="0">
                <a:pos x="connsiteX2" y="connsiteY2"/>
              </a:cxn>
            </a:cxnLst>
            <a:rect l="l" t="t" r="r" b="b"/>
            <a:pathLst>
              <a:path w="374051" h="748102">
                <a:moveTo>
                  <a:pt x="0" y="0"/>
                </a:moveTo>
                <a:cubicBezTo>
                  <a:pt x="206583" y="0"/>
                  <a:pt x="374051" y="167468"/>
                  <a:pt x="374051" y="374051"/>
                </a:cubicBezTo>
                <a:cubicBezTo>
                  <a:pt x="374051" y="580634"/>
                  <a:pt x="206583" y="748102"/>
                  <a:pt x="0" y="748102"/>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1E933AD0-C302-39A6-7608-9F2328FCE139}"/>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959D073A-261C-5198-11CE-620A2C06264F}"/>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Tree>
    <p:extLst>
      <p:ext uri="{BB962C8B-B14F-4D97-AF65-F5344CB8AC3E}">
        <p14:creationId xmlns:p14="http://schemas.microsoft.com/office/powerpoint/2010/main" val="180318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trenner 1 (weiß)">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659036B3-9330-C46A-02B1-5FC129B93D31}"/>
              </a:ext>
            </a:extLst>
          </p:cNvPr>
          <p:cNvGrpSpPr/>
          <p:nvPr userDrawn="1"/>
        </p:nvGrpSpPr>
        <p:grpSpPr>
          <a:xfrm>
            <a:off x="1151047" y="946555"/>
            <a:ext cx="9877339" cy="4952729"/>
            <a:chOff x="1151047" y="946555"/>
            <a:chExt cx="9877339" cy="4952729"/>
          </a:xfrm>
        </p:grpSpPr>
        <p:sp>
          <p:nvSpPr>
            <p:cNvPr id="3" name="Ellipse 2">
              <a:extLst>
                <a:ext uri="{FF2B5EF4-FFF2-40B4-BE49-F238E27FC236}">
                  <a16:creationId xmlns:a16="http://schemas.microsoft.com/office/drawing/2014/main" id="{02AC2BA6-5B8E-35CF-7445-FEFB1042ED70}"/>
                </a:ext>
              </a:extLst>
            </p:cNvPr>
            <p:cNvSpPr/>
            <p:nvPr userDrawn="1"/>
          </p:nvSpPr>
          <p:spPr>
            <a:xfrm>
              <a:off x="19723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 name="Ellipse 3">
              <a:extLst>
                <a:ext uri="{FF2B5EF4-FFF2-40B4-BE49-F238E27FC236}">
                  <a16:creationId xmlns:a16="http://schemas.microsoft.com/office/drawing/2014/main" id="{50A9213C-01AD-0CEF-4B0D-1B6567ACF080}"/>
                </a:ext>
              </a:extLst>
            </p:cNvPr>
            <p:cNvSpPr/>
            <p:nvPr userDrawn="1"/>
          </p:nvSpPr>
          <p:spPr>
            <a:xfrm>
              <a:off x="11510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AFE82676-538F-3E84-AB25-CD0F61E19B3A}"/>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3060B747-6C72-AF88-B438-FD518343FCD6}"/>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5" name="Ellipse 34">
              <a:extLst>
                <a:ext uri="{FF2B5EF4-FFF2-40B4-BE49-F238E27FC236}">
                  <a16:creationId xmlns:a16="http://schemas.microsoft.com/office/drawing/2014/main" id="{11226762-08FD-8B62-EA6A-B2BC7248FB4F}"/>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BB2E2684-8AD7-5C8C-F10F-B5D75A27472E}"/>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ADC06ED1-496A-E667-892F-9B53051E24FD}"/>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8" name="Ellipse 37">
              <a:extLst>
                <a:ext uri="{FF2B5EF4-FFF2-40B4-BE49-F238E27FC236}">
                  <a16:creationId xmlns:a16="http://schemas.microsoft.com/office/drawing/2014/main" id="{F3E72AA7-6103-E235-962A-8CB89924DDEC}"/>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9" name="Ellipse 38">
              <a:extLst>
                <a:ext uri="{FF2B5EF4-FFF2-40B4-BE49-F238E27FC236}">
                  <a16:creationId xmlns:a16="http://schemas.microsoft.com/office/drawing/2014/main" id="{B8F3EA2D-7E38-73D3-5237-AA7F3D9E9A01}"/>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0" name="Ellipse 39">
              <a:extLst>
                <a:ext uri="{FF2B5EF4-FFF2-40B4-BE49-F238E27FC236}">
                  <a16:creationId xmlns:a16="http://schemas.microsoft.com/office/drawing/2014/main" id="{C2A7E9B8-2D49-B88F-0EBF-BADD5C827BCC}"/>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19AE0A0C-4DEA-14FD-4F7C-60EBDBC83343}"/>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0B527F63-88EA-918D-4172-BB390F17ED20}"/>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CE451F4A-7E64-B742-E2BE-F41D582F935E}"/>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E84065D5-75ED-02E3-7FF0-75F4E10DB032}"/>
                </a:ext>
              </a:extLst>
            </p:cNvPr>
            <p:cNvSpPr/>
            <p:nvPr userDrawn="1"/>
          </p:nvSpPr>
          <p:spPr>
            <a:xfrm>
              <a:off x="19723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BA24D1CD-9E15-0835-015C-7EC7C5AABC93}"/>
                </a:ext>
              </a:extLst>
            </p:cNvPr>
            <p:cNvSpPr/>
            <p:nvPr userDrawn="1"/>
          </p:nvSpPr>
          <p:spPr>
            <a:xfrm>
              <a:off x="11510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6" name="Ellipse 45">
              <a:extLst>
                <a:ext uri="{FF2B5EF4-FFF2-40B4-BE49-F238E27FC236}">
                  <a16:creationId xmlns:a16="http://schemas.microsoft.com/office/drawing/2014/main" id="{A1225E42-5A2C-8ED2-8842-62D16BE0AB7B}"/>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5887821D-D642-54ED-90B5-752CBB634A87}"/>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8" name="Ellipse 47">
              <a:extLst>
                <a:ext uri="{FF2B5EF4-FFF2-40B4-BE49-F238E27FC236}">
                  <a16:creationId xmlns:a16="http://schemas.microsoft.com/office/drawing/2014/main" id="{127EB3C6-C489-918A-F2CC-2AE958AB344D}"/>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9" name="Ellipse 48">
              <a:extLst>
                <a:ext uri="{FF2B5EF4-FFF2-40B4-BE49-F238E27FC236}">
                  <a16:creationId xmlns:a16="http://schemas.microsoft.com/office/drawing/2014/main" id="{BB07C9AD-7597-0E7A-AA62-50A3D6175C15}"/>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0" name="Ellipse 49">
              <a:extLst>
                <a:ext uri="{FF2B5EF4-FFF2-40B4-BE49-F238E27FC236}">
                  <a16:creationId xmlns:a16="http://schemas.microsoft.com/office/drawing/2014/main" id="{6E490625-1493-1BF9-F7CB-8CA76E584859}"/>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1" name="Ellipse 50">
              <a:extLst>
                <a:ext uri="{FF2B5EF4-FFF2-40B4-BE49-F238E27FC236}">
                  <a16:creationId xmlns:a16="http://schemas.microsoft.com/office/drawing/2014/main" id="{8BD349B0-F367-9F90-E4D8-8D7E094E5318}"/>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CC0981B5-B3E3-6602-6ED5-FCC8C9788112}"/>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F810122C-5290-AC8B-A1D4-8CA6016141EB}"/>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32B87FC3-B500-0C9C-9965-DBE1F756347E}"/>
                </a:ext>
              </a:extLst>
            </p:cNvPr>
            <p:cNvSpPr/>
            <p:nvPr userDrawn="1"/>
          </p:nvSpPr>
          <p:spPr>
            <a:xfrm>
              <a:off x="93641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32995F1A-C8D1-A64B-3A9E-04AB707FFE9F}"/>
                </a:ext>
              </a:extLst>
            </p:cNvPr>
            <p:cNvSpPr/>
            <p:nvPr userDrawn="1"/>
          </p:nvSpPr>
          <p:spPr>
            <a:xfrm>
              <a:off x="101854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6" name="Ellipse 55">
              <a:extLst>
                <a:ext uri="{FF2B5EF4-FFF2-40B4-BE49-F238E27FC236}">
                  <a16:creationId xmlns:a16="http://schemas.microsoft.com/office/drawing/2014/main" id="{541027EC-04B1-E2FB-5131-2EB2CF023E99}"/>
                </a:ext>
              </a:extLst>
            </p:cNvPr>
            <p:cNvSpPr/>
            <p:nvPr userDrawn="1"/>
          </p:nvSpPr>
          <p:spPr>
            <a:xfrm>
              <a:off x="110067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7" name="Ellipse 56">
              <a:extLst>
                <a:ext uri="{FF2B5EF4-FFF2-40B4-BE49-F238E27FC236}">
                  <a16:creationId xmlns:a16="http://schemas.microsoft.com/office/drawing/2014/main" id="{76DBBADE-8E2F-6616-3D6C-41DA872A1286}"/>
                </a:ext>
              </a:extLst>
            </p:cNvPr>
            <p:cNvSpPr/>
            <p:nvPr userDrawn="1"/>
          </p:nvSpPr>
          <p:spPr>
            <a:xfrm>
              <a:off x="19723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D018F0D4-F511-6DDB-2A89-EEB72593C2B6}"/>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EF6445E6-5F3D-2391-B248-D7CA935FE214}"/>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0A54A62D-4D3B-8921-F7C0-4B474BEEEC37}"/>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2E82E7EA-EFF2-DB97-5267-C10E7FE33934}"/>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2E78591A-85DA-788B-24C0-884F75EA6714}"/>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DEBB0386-848D-4B72-1FB1-8390D24AF4F1}"/>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860D72FE-3D92-E9B1-07A7-416246156220}"/>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E2E1FDFD-E8EF-992C-CFB2-7CCE73B58708}"/>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6" name="Ellipse 65">
              <a:extLst>
                <a:ext uri="{FF2B5EF4-FFF2-40B4-BE49-F238E27FC236}">
                  <a16:creationId xmlns:a16="http://schemas.microsoft.com/office/drawing/2014/main" id="{9BBA591F-94F9-0ACE-F404-161399D36AAA}"/>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7" name="Ellipse 66">
              <a:extLst>
                <a:ext uri="{FF2B5EF4-FFF2-40B4-BE49-F238E27FC236}">
                  <a16:creationId xmlns:a16="http://schemas.microsoft.com/office/drawing/2014/main" id="{282B9164-FCC9-6629-B88E-C26E889961D0}"/>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8" name="Ellipse 67">
              <a:extLst>
                <a:ext uri="{FF2B5EF4-FFF2-40B4-BE49-F238E27FC236}">
                  <a16:creationId xmlns:a16="http://schemas.microsoft.com/office/drawing/2014/main" id="{E7995F84-F126-8523-5ACB-AA3347086ABC}"/>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9" name="Ellipse 68">
              <a:extLst>
                <a:ext uri="{FF2B5EF4-FFF2-40B4-BE49-F238E27FC236}">
                  <a16:creationId xmlns:a16="http://schemas.microsoft.com/office/drawing/2014/main" id="{0EFC5D4F-BCCD-FFBD-3682-0FF834F08DEE}"/>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0" name="Ellipse 69">
              <a:extLst>
                <a:ext uri="{FF2B5EF4-FFF2-40B4-BE49-F238E27FC236}">
                  <a16:creationId xmlns:a16="http://schemas.microsoft.com/office/drawing/2014/main" id="{22AF44F2-8FEC-3178-4050-E31BDA843DCA}"/>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7" name="Ellipse 96">
              <a:extLst>
                <a:ext uri="{FF2B5EF4-FFF2-40B4-BE49-F238E27FC236}">
                  <a16:creationId xmlns:a16="http://schemas.microsoft.com/office/drawing/2014/main" id="{9597C5A5-F1FF-E815-7142-25DAB5CE8CA9}"/>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0" name="Ellipse 99">
              <a:extLst>
                <a:ext uri="{FF2B5EF4-FFF2-40B4-BE49-F238E27FC236}">
                  <a16:creationId xmlns:a16="http://schemas.microsoft.com/office/drawing/2014/main" id="{A0DFE432-5886-6808-3C2A-5945EF6F922C}"/>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2" name="Ellipse 101">
              <a:extLst>
                <a:ext uri="{FF2B5EF4-FFF2-40B4-BE49-F238E27FC236}">
                  <a16:creationId xmlns:a16="http://schemas.microsoft.com/office/drawing/2014/main" id="{92E9B10D-302E-F5BE-3701-B033C6474276}"/>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7" name="Ellipse 106">
              <a:extLst>
                <a:ext uri="{FF2B5EF4-FFF2-40B4-BE49-F238E27FC236}">
                  <a16:creationId xmlns:a16="http://schemas.microsoft.com/office/drawing/2014/main" id="{0BE12E65-2D74-055A-E3DC-F4D1A7A0B0B2}"/>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9" name="Ellipse 108">
              <a:extLst>
                <a:ext uri="{FF2B5EF4-FFF2-40B4-BE49-F238E27FC236}">
                  <a16:creationId xmlns:a16="http://schemas.microsoft.com/office/drawing/2014/main" id="{23937DF6-4550-B29F-FF74-6B1B74BE9EAF}"/>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0" name="Ellipse 109">
              <a:extLst>
                <a:ext uri="{FF2B5EF4-FFF2-40B4-BE49-F238E27FC236}">
                  <a16:creationId xmlns:a16="http://schemas.microsoft.com/office/drawing/2014/main" id="{67C7DA16-4FE2-42B1-E43C-2B8D6C452281}"/>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1" name="Ellipse 110">
              <a:extLst>
                <a:ext uri="{FF2B5EF4-FFF2-40B4-BE49-F238E27FC236}">
                  <a16:creationId xmlns:a16="http://schemas.microsoft.com/office/drawing/2014/main" id="{87526520-49DC-CE80-A56D-DC731C288395}"/>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2" name="Ellipse 111">
              <a:extLst>
                <a:ext uri="{FF2B5EF4-FFF2-40B4-BE49-F238E27FC236}">
                  <a16:creationId xmlns:a16="http://schemas.microsoft.com/office/drawing/2014/main" id="{3E40618E-1908-974D-EA54-0C88AE539F82}"/>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3" name="Ellipse 112">
              <a:extLst>
                <a:ext uri="{FF2B5EF4-FFF2-40B4-BE49-F238E27FC236}">
                  <a16:creationId xmlns:a16="http://schemas.microsoft.com/office/drawing/2014/main" id="{6EA89ABC-3249-A1A2-A7C7-3A16E130E684}"/>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4" name="Ellipse 113">
              <a:extLst>
                <a:ext uri="{FF2B5EF4-FFF2-40B4-BE49-F238E27FC236}">
                  <a16:creationId xmlns:a16="http://schemas.microsoft.com/office/drawing/2014/main" id="{3F7596B5-8784-5E8E-A77F-BE016CC0AACC}"/>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5" name="Ellipse 114">
              <a:extLst>
                <a:ext uri="{FF2B5EF4-FFF2-40B4-BE49-F238E27FC236}">
                  <a16:creationId xmlns:a16="http://schemas.microsoft.com/office/drawing/2014/main" id="{42374F39-0F42-F9C3-8D9C-C078E975EDA7}"/>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6" name="Ellipse 115">
              <a:extLst>
                <a:ext uri="{FF2B5EF4-FFF2-40B4-BE49-F238E27FC236}">
                  <a16:creationId xmlns:a16="http://schemas.microsoft.com/office/drawing/2014/main" id="{F67FDE29-12D7-FC39-9B47-7DEBE2DE1A49}"/>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sp>
        <p:nvSpPr>
          <p:cNvPr id="117" name="Rechteck: abgerundete Ecken 116">
            <a:extLst>
              <a:ext uri="{FF2B5EF4-FFF2-40B4-BE49-F238E27FC236}">
                <a16:creationId xmlns:a16="http://schemas.microsoft.com/office/drawing/2014/main" id="{4F798974-CF33-D80B-D3FD-917A589C282B}"/>
              </a:ext>
            </a:extLst>
          </p:cNvPr>
          <p:cNvSpPr/>
          <p:nvPr userDrawn="1"/>
        </p:nvSpPr>
        <p:spPr>
          <a:xfrm rot="18900000" flipV="1">
            <a:off x="7953017" y="4886873"/>
            <a:ext cx="381888" cy="1196649"/>
          </a:xfrm>
          <a:prstGeom prst="roundRect">
            <a:avLst>
              <a:gd name="adj" fmla="val 50000"/>
            </a:avLst>
          </a:pr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8" name="Ellipse 117">
            <a:extLst>
              <a:ext uri="{FF2B5EF4-FFF2-40B4-BE49-F238E27FC236}">
                <a16:creationId xmlns:a16="http://schemas.microsoft.com/office/drawing/2014/main" id="{A05F179E-3EFE-9D18-E2C8-FEA1889723D5}"/>
              </a:ext>
            </a:extLst>
          </p:cNvPr>
          <p:cNvSpPr/>
          <p:nvPr userDrawn="1"/>
        </p:nvSpPr>
        <p:spPr>
          <a:xfrm>
            <a:off x="1919088" y="893286"/>
            <a:ext cx="128155" cy="128155"/>
          </a:xfrm>
          <a:prstGeom prst="ellipse">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9" name="Ellipse 118">
            <a:extLst>
              <a:ext uri="{FF2B5EF4-FFF2-40B4-BE49-F238E27FC236}">
                <a16:creationId xmlns:a16="http://schemas.microsoft.com/office/drawing/2014/main" id="{B2D5B040-C810-620E-0666-C760E2F64E12}"/>
              </a:ext>
            </a:extLst>
          </p:cNvPr>
          <p:cNvSpPr/>
          <p:nvPr userDrawn="1"/>
        </p:nvSpPr>
        <p:spPr bwMode="black">
          <a:xfrm>
            <a:off x="8422693" y="4950012"/>
            <a:ext cx="237269" cy="237269"/>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Textplatzhalter 7">
            <a:extLst>
              <a:ext uri="{FF2B5EF4-FFF2-40B4-BE49-F238E27FC236}">
                <a16:creationId xmlns:a16="http://schemas.microsoft.com/office/drawing/2014/main" id="{A72EE94B-A4DF-CD1C-810A-1EF6C19CB7BB}"/>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98" name="Textplatzhalter 97">
            <a:extLst>
              <a:ext uri="{FF2B5EF4-FFF2-40B4-BE49-F238E27FC236}">
                <a16:creationId xmlns:a16="http://schemas.microsoft.com/office/drawing/2014/main" id="{FA783E96-1F75-7268-ED46-C02992C60235}"/>
              </a:ext>
            </a:extLst>
          </p:cNvPr>
          <p:cNvSpPr>
            <a:spLocks noGrp="1"/>
          </p:cNvSpPr>
          <p:nvPr>
            <p:ph type="body" sz="quarter" idx="14"/>
          </p:nvPr>
        </p:nvSpPr>
        <p:spPr>
          <a:xfrm>
            <a:off x="1151046" y="3222865"/>
            <a:ext cx="9877339" cy="400110"/>
          </a:xfrm>
        </p:spPr>
        <p:txBody>
          <a:bodyPr wrap="square" anchor="ctr" anchorCtr="0">
            <a:spAutoFit/>
          </a:bodyPr>
          <a:lstStyle>
            <a:lvl1pPr>
              <a:spcBef>
                <a:spcPts val="0"/>
              </a:spcBef>
              <a:defRPr sz="2600" b="1"/>
            </a:lvl1pPr>
          </a:lstStyle>
          <a:p>
            <a:pPr lvl="0"/>
            <a:r>
              <a:rPr lang="de-DE"/>
              <a:t>Mastertextformat bearbeiten</a:t>
            </a:r>
          </a:p>
        </p:txBody>
      </p:sp>
      <p:sp>
        <p:nvSpPr>
          <p:cNvPr id="5" name="Datumsplatzhalter 4">
            <a:extLst>
              <a:ext uri="{FF2B5EF4-FFF2-40B4-BE49-F238E27FC236}">
                <a16:creationId xmlns:a16="http://schemas.microsoft.com/office/drawing/2014/main" id="{E9256623-3967-5A09-ABA0-40B01800B5D0}"/>
              </a:ext>
            </a:extLst>
          </p:cNvPr>
          <p:cNvSpPr>
            <a:spLocks noGrp="1"/>
          </p:cNvSpPr>
          <p:nvPr>
            <p:ph type="dt" sz="half" idx="15"/>
          </p:nvPr>
        </p:nvSpPr>
        <p:spPr/>
        <p:txBody>
          <a:bodyPr/>
          <a:lstStyle/>
          <a:p>
            <a:fld id="{F9A58DA4-496D-4DD3-A1F9-CDC38B4BA10F}" type="datetime1">
              <a:rPr lang="de-DE" smtClean="0"/>
              <a:t>17.08.2024</a:t>
            </a:fld>
            <a:endParaRPr lang="de-DE"/>
          </a:p>
        </p:txBody>
      </p:sp>
      <p:sp>
        <p:nvSpPr>
          <p:cNvPr id="33" name="Foliennummernplatzhalter 32">
            <a:extLst>
              <a:ext uri="{FF2B5EF4-FFF2-40B4-BE49-F238E27FC236}">
                <a16:creationId xmlns:a16="http://schemas.microsoft.com/office/drawing/2014/main" id="{C09B6EE7-4F3E-13A9-EDA8-3550BB26C003}"/>
              </a:ext>
            </a:extLst>
          </p:cNvPr>
          <p:cNvSpPr>
            <a:spLocks noGrp="1"/>
          </p:cNvSpPr>
          <p:nvPr>
            <p:ph type="sldNum" sz="quarter" idx="17"/>
          </p:nvPr>
        </p:nvSpPr>
        <p:spPr/>
        <p:txBody>
          <a:bodyPr/>
          <a:lstStyle/>
          <a:p>
            <a:fld id="{69F34120-B5BD-450B-94B9-3E8DBFFED806}" type="slidenum">
              <a:rPr lang="de-DE" smtClean="0"/>
              <a:pPr/>
              <a:t>‹Nr.›</a:t>
            </a:fld>
            <a:endParaRPr lang="de-DE"/>
          </a:p>
        </p:txBody>
      </p:sp>
      <p:sp>
        <p:nvSpPr>
          <p:cNvPr id="71"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136914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Kapiteltrenner 2 (weiß)">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3F693446-20F8-4AC3-4F8D-85318206BBF6}"/>
              </a:ext>
            </a:extLst>
          </p:cNvPr>
          <p:cNvGrpSpPr/>
          <p:nvPr userDrawn="1"/>
        </p:nvGrpSpPr>
        <p:grpSpPr>
          <a:xfrm>
            <a:off x="1151047" y="946555"/>
            <a:ext cx="9877339" cy="4952729"/>
            <a:chOff x="1151047" y="946555"/>
            <a:chExt cx="9877339" cy="4952729"/>
          </a:xfrm>
        </p:grpSpPr>
        <p:sp>
          <p:nvSpPr>
            <p:cNvPr id="5" name="Ellipse 4">
              <a:extLst>
                <a:ext uri="{FF2B5EF4-FFF2-40B4-BE49-F238E27FC236}">
                  <a16:creationId xmlns:a16="http://schemas.microsoft.com/office/drawing/2014/main" id="{A96D1022-D20C-C78C-2590-75F0ABF1C662}"/>
                </a:ext>
              </a:extLst>
            </p:cNvPr>
            <p:cNvSpPr/>
            <p:nvPr userDrawn="1"/>
          </p:nvSpPr>
          <p:spPr>
            <a:xfrm>
              <a:off x="19723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2" name="Ellipse 31">
              <a:extLst>
                <a:ext uri="{FF2B5EF4-FFF2-40B4-BE49-F238E27FC236}">
                  <a16:creationId xmlns:a16="http://schemas.microsoft.com/office/drawing/2014/main" id="{2E816CCF-FF12-9719-A971-7D30347B3479}"/>
                </a:ext>
              </a:extLst>
            </p:cNvPr>
            <p:cNvSpPr/>
            <p:nvPr userDrawn="1"/>
          </p:nvSpPr>
          <p:spPr>
            <a:xfrm>
              <a:off x="11510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4" name="Ellipse 33">
              <a:extLst>
                <a:ext uri="{FF2B5EF4-FFF2-40B4-BE49-F238E27FC236}">
                  <a16:creationId xmlns:a16="http://schemas.microsoft.com/office/drawing/2014/main" id="{AFE84CFD-E85F-BEDD-7845-F917DCCFBBBE}"/>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5" name="Ellipse 34">
              <a:extLst>
                <a:ext uri="{FF2B5EF4-FFF2-40B4-BE49-F238E27FC236}">
                  <a16:creationId xmlns:a16="http://schemas.microsoft.com/office/drawing/2014/main" id="{C4103B2E-8228-F679-4CD5-B11BE1E5AA7F}"/>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6" name="Ellipse 35">
              <a:extLst>
                <a:ext uri="{FF2B5EF4-FFF2-40B4-BE49-F238E27FC236}">
                  <a16:creationId xmlns:a16="http://schemas.microsoft.com/office/drawing/2014/main" id="{1DB96A31-F914-9EEB-D228-EC05B2663F10}"/>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7" name="Ellipse 36">
              <a:extLst>
                <a:ext uri="{FF2B5EF4-FFF2-40B4-BE49-F238E27FC236}">
                  <a16:creationId xmlns:a16="http://schemas.microsoft.com/office/drawing/2014/main" id="{7B8404F7-60CF-8CF2-A029-95E755F25A44}"/>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8" name="Ellipse 37">
              <a:extLst>
                <a:ext uri="{FF2B5EF4-FFF2-40B4-BE49-F238E27FC236}">
                  <a16:creationId xmlns:a16="http://schemas.microsoft.com/office/drawing/2014/main" id="{8BFDB4BC-A20B-6D0B-1A35-6DB752645E73}"/>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9" name="Ellipse 38">
              <a:extLst>
                <a:ext uri="{FF2B5EF4-FFF2-40B4-BE49-F238E27FC236}">
                  <a16:creationId xmlns:a16="http://schemas.microsoft.com/office/drawing/2014/main" id="{AD5A7918-163E-8843-4430-ADD2B472DC26}"/>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0" name="Ellipse 39">
              <a:extLst>
                <a:ext uri="{FF2B5EF4-FFF2-40B4-BE49-F238E27FC236}">
                  <a16:creationId xmlns:a16="http://schemas.microsoft.com/office/drawing/2014/main" id="{D17C8938-433C-DB56-9E4A-4E9CE08F46B1}"/>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1" name="Ellipse 40">
              <a:extLst>
                <a:ext uri="{FF2B5EF4-FFF2-40B4-BE49-F238E27FC236}">
                  <a16:creationId xmlns:a16="http://schemas.microsoft.com/office/drawing/2014/main" id="{2F4FC20C-DCE2-4D97-961B-FF6B899590AA}"/>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2" name="Ellipse 41">
              <a:extLst>
                <a:ext uri="{FF2B5EF4-FFF2-40B4-BE49-F238E27FC236}">
                  <a16:creationId xmlns:a16="http://schemas.microsoft.com/office/drawing/2014/main" id="{5B516646-C7CC-C099-FE3F-F9605BAC63CB}"/>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3" name="Ellipse 42">
              <a:extLst>
                <a:ext uri="{FF2B5EF4-FFF2-40B4-BE49-F238E27FC236}">
                  <a16:creationId xmlns:a16="http://schemas.microsoft.com/office/drawing/2014/main" id="{98315F0D-C3C2-DE5F-96DC-A8E4396F3806}"/>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4" name="Ellipse 43">
              <a:extLst>
                <a:ext uri="{FF2B5EF4-FFF2-40B4-BE49-F238E27FC236}">
                  <a16:creationId xmlns:a16="http://schemas.microsoft.com/office/drawing/2014/main" id="{98B30FAE-4E57-3910-CF89-6F7B30C5E576}"/>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5" name="Ellipse 44">
              <a:extLst>
                <a:ext uri="{FF2B5EF4-FFF2-40B4-BE49-F238E27FC236}">
                  <a16:creationId xmlns:a16="http://schemas.microsoft.com/office/drawing/2014/main" id="{1AAA7008-537F-C82F-F2C1-915726FDAB5F}"/>
                </a:ext>
              </a:extLst>
            </p:cNvPr>
            <p:cNvSpPr/>
            <p:nvPr userDrawn="1"/>
          </p:nvSpPr>
          <p:spPr>
            <a:xfrm>
              <a:off x="19723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6" name="Ellipse 45">
              <a:extLst>
                <a:ext uri="{FF2B5EF4-FFF2-40B4-BE49-F238E27FC236}">
                  <a16:creationId xmlns:a16="http://schemas.microsoft.com/office/drawing/2014/main" id="{EC6A0F4E-F208-117A-F16D-A4780AC28F93}"/>
                </a:ext>
              </a:extLst>
            </p:cNvPr>
            <p:cNvSpPr/>
            <p:nvPr userDrawn="1"/>
          </p:nvSpPr>
          <p:spPr>
            <a:xfrm>
              <a:off x="11510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7" name="Ellipse 46">
              <a:extLst>
                <a:ext uri="{FF2B5EF4-FFF2-40B4-BE49-F238E27FC236}">
                  <a16:creationId xmlns:a16="http://schemas.microsoft.com/office/drawing/2014/main" id="{2F817458-A7D9-B9B3-74A5-306957D08415}"/>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8" name="Ellipse 47">
              <a:extLst>
                <a:ext uri="{FF2B5EF4-FFF2-40B4-BE49-F238E27FC236}">
                  <a16:creationId xmlns:a16="http://schemas.microsoft.com/office/drawing/2014/main" id="{B34F411E-DD9C-6B43-CA79-2A1F95D5083C}"/>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49" name="Ellipse 48">
              <a:extLst>
                <a:ext uri="{FF2B5EF4-FFF2-40B4-BE49-F238E27FC236}">
                  <a16:creationId xmlns:a16="http://schemas.microsoft.com/office/drawing/2014/main" id="{7FAEF0EE-B5D3-2ACC-7095-189868FC129F}"/>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0" name="Ellipse 49">
              <a:extLst>
                <a:ext uri="{FF2B5EF4-FFF2-40B4-BE49-F238E27FC236}">
                  <a16:creationId xmlns:a16="http://schemas.microsoft.com/office/drawing/2014/main" id="{B7B7843D-69DF-DEA1-CD5B-0D867E2A4076}"/>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1" name="Ellipse 50">
              <a:extLst>
                <a:ext uri="{FF2B5EF4-FFF2-40B4-BE49-F238E27FC236}">
                  <a16:creationId xmlns:a16="http://schemas.microsoft.com/office/drawing/2014/main" id="{EBE55102-A0A1-3573-9A70-1AB649CC5F4C}"/>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2" name="Ellipse 51">
              <a:extLst>
                <a:ext uri="{FF2B5EF4-FFF2-40B4-BE49-F238E27FC236}">
                  <a16:creationId xmlns:a16="http://schemas.microsoft.com/office/drawing/2014/main" id="{E5E5F837-181E-956A-EAB2-3F968E7BD969}"/>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3" name="Ellipse 52">
              <a:extLst>
                <a:ext uri="{FF2B5EF4-FFF2-40B4-BE49-F238E27FC236}">
                  <a16:creationId xmlns:a16="http://schemas.microsoft.com/office/drawing/2014/main" id="{46D63245-66CD-7D5A-2736-B7C60FAF9249}"/>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4" name="Ellipse 53">
              <a:extLst>
                <a:ext uri="{FF2B5EF4-FFF2-40B4-BE49-F238E27FC236}">
                  <a16:creationId xmlns:a16="http://schemas.microsoft.com/office/drawing/2014/main" id="{B4E40F3E-AB81-FE5C-1BFE-267682997B91}"/>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5" name="Ellipse 54">
              <a:extLst>
                <a:ext uri="{FF2B5EF4-FFF2-40B4-BE49-F238E27FC236}">
                  <a16:creationId xmlns:a16="http://schemas.microsoft.com/office/drawing/2014/main" id="{34A6BD27-6105-D16B-1E69-750100B4A2A8}"/>
                </a:ext>
              </a:extLst>
            </p:cNvPr>
            <p:cNvSpPr/>
            <p:nvPr userDrawn="1"/>
          </p:nvSpPr>
          <p:spPr>
            <a:xfrm>
              <a:off x="93641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6" name="Ellipse 55">
              <a:extLst>
                <a:ext uri="{FF2B5EF4-FFF2-40B4-BE49-F238E27FC236}">
                  <a16:creationId xmlns:a16="http://schemas.microsoft.com/office/drawing/2014/main" id="{7DC618D1-377E-2454-951B-B02F0B339618}"/>
                </a:ext>
              </a:extLst>
            </p:cNvPr>
            <p:cNvSpPr/>
            <p:nvPr userDrawn="1"/>
          </p:nvSpPr>
          <p:spPr>
            <a:xfrm>
              <a:off x="101854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7" name="Ellipse 56">
              <a:extLst>
                <a:ext uri="{FF2B5EF4-FFF2-40B4-BE49-F238E27FC236}">
                  <a16:creationId xmlns:a16="http://schemas.microsoft.com/office/drawing/2014/main" id="{444314D4-FD60-583E-6A90-06A529F44ACD}"/>
                </a:ext>
              </a:extLst>
            </p:cNvPr>
            <p:cNvSpPr/>
            <p:nvPr userDrawn="1"/>
          </p:nvSpPr>
          <p:spPr>
            <a:xfrm>
              <a:off x="110067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8" name="Ellipse 57">
              <a:extLst>
                <a:ext uri="{FF2B5EF4-FFF2-40B4-BE49-F238E27FC236}">
                  <a16:creationId xmlns:a16="http://schemas.microsoft.com/office/drawing/2014/main" id="{E0BE8A47-73D7-82B3-0044-11DECC9F67C8}"/>
                </a:ext>
              </a:extLst>
            </p:cNvPr>
            <p:cNvSpPr/>
            <p:nvPr userDrawn="1"/>
          </p:nvSpPr>
          <p:spPr>
            <a:xfrm>
              <a:off x="19723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59" name="Ellipse 58">
              <a:extLst>
                <a:ext uri="{FF2B5EF4-FFF2-40B4-BE49-F238E27FC236}">
                  <a16:creationId xmlns:a16="http://schemas.microsoft.com/office/drawing/2014/main" id="{05897059-032C-ED49-CE9A-4F8CCD11EC1A}"/>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0" name="Ellipse 59">
              <a:extLst>
                <a:ext uri="{FF2B5EF4-FFF2-40B4-BE49-F238E27FC236}">
                  <a16:creationId xmlns:a16="http://schemas.microsoft.com/office/drawing/2014/main" id="{8C57DD48-161A-3BB3-87EA-49F70DE74D1C}"/>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1" name="Ellipse 60">
              <a:extLst>
                <a:ext uri="{FF2B5EF4-FFF2-40B4-BE49-F238E27FC236}">
                  <a16:creationId xmlns:a16="http://schemas.microsoft.com/office/drawing/2014/main" id="{2831FB0A-16AE-7E06-627A-1B09A727B567}"/>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2" name="Ellipse 61">
              <a:extLst>
                <a:ext uri="{FF2B5EF4-FFF2-40B4-BE49-F238E27FC236}">
                  <a16:creationId xmlns:a16="http://schemas.microsoft.com/office/drawing/2014/main" id="{15159309-5AB0-EBB5-68AB-58829B8AA374}"/>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3" name="Ellipse 62">
              <a:extLst>
                <a:ext uri="{FF2B5EF4-FFF2-40B4-BE49-F238E27FC236}">
                  <a16:creationId xmlns:a16="http://schemas.microsoft.com/office/drawing/2014/main" id="{7FF81A18-A9EA-BE7E-BB12-2B48E6CF6254}"/>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4" name="Ellipse 63">
              <a:extLst>
                <a:ext uri="{FF2B5EF4-FFF2-40B4-BE49-F238E27FC236}">
                  <a16:creationId xmlns:a16="http://schemas.microsoft.com/office/drawing/2014/main" id="{09008479-B069-009C-B7A4-5E79E7B32F57}"/>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5" name="Ellipse 64">
              <a:extLst>
                <a:ext uri="{FF2B5EF4-FFF2-40B4-BE49-F238E27FC236}">
                  <a16:creationId xmlns:a16="http://schemas.microsoft.com/office/drawing/2014/main" id="{6321F5DD-090A-6A28-02F0-FE0B993AD350}"/>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6" name="Ellipse 65">
              <a:extLst>
                <a:ext uri="{FF2B5EF4-FFF2-40B4-BE49-F238E27FC236}">
                  <a16:creationId xmlns:a16="http://schemas.microsoft.com/office/drawing/2014/main" id="{E3B81B73-2FDE-1A89-AF68-A06811B7F8D0}"/>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7" name="Ellipse 66">
              <a:extLst>
                <a:ext uri="{FF2B5EF4-FFF2-40B4-BE49-F238E27FC236}">
                  <a16:creationId xmlns:a16="http://schemas.microsoft.com/office/drawing/2014/main" id="{AC79A4BF-FA32-D6AA-0851-3ACE58692AC2}"/>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8" name="Ellipse 67">
              <a:extLst>
                <a:ext uri="{FF2B5EF4-FFF2-40B4-BE49-F238E27FC236}">
                  <a16:creationId xmlns:a16="http://schemas.microsoft.com/office/drawing/2014/main" id="{F0B771DF-28BC-29DB-B8A7-C40AA3BA9591}"/>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69" name="Ellipse 68">
              <a:extLst>
                <a:ext uri="{FF2B5EF4-FFF2-40B4-BE49-F238E27FC236}">
                  <a16:creationId xmlns:a16="http://schemas.microsoft.com/office/drawing/2014/main" id="{A01A6B36-7390-BA8E-1DE1-30F290A5D5AE}"/>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0" name="Ellipse 69">
              <a:extLst>
                <a:ext uri="{FF2B5EF4-FFF2-40B4-BE49-F238E27FC236}">
                  <a16:creationId xmlns:a16="http://schemas.microsoft.com/office/drawing/2014/main" id="{55A527BA-44EB-FDF1-BBE1-7DC5451209C5}"/>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7" name="Ellipse 96">
              <a:extLst>
                <a:ext uri="{FF2B5EF4-FFF2-40B4-BE49-F238E27FC236}">
                  <a16:creationId xmlns:a16="http://schemas.microsoft.com/office/drawing/2014/main" id="{E1D7292D-7E73-765A-A407-0481D455744F}"/>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2" name="Ellipse 101">
              <a:extLst>
                <a:ext uri="{FF2B5EF4-FFF2-40B4-BE49-F238E27FC236}">
                  <a16:creationId xmlns:a16="http://schemas.microsoft.com/office/drawing/2014/main" id="{046DA204-881A-5C17-7318-5CC21507A599}"/>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3" name="Ellipse 102">
              <a:extLst>
                <a:ext uri="{FF2B5EF4-FFF2-40B4-BE49-F238E27FC236}">
                  <a16:creationId xmlns:a16="http://schemas.microsoft.com/office/drawing/2014/main" id="{20B0EFD4-2D48-C8FA-723D-E9667BD86BE6}"/>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4" name="Ellipse 103">
              <a:extLst>
                <a:ext uri="{FF2B5EF4-FFF2-40B4-BE49-F238E27FC236}">
                  <a16:creationId xmlns:a16="http://schemas.microsoft.com/office/drawing/2014/main" id="{D232236D-75B6-D2BE-DF04-A2D756DC51DD}"/>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5" name="Ellipse 104">
              <a:extLst>
                <a:ext uri="{FF2B5EF4-FFF2-40B4-BE49-F238E27FC236}">
                  <a16:creationId xmlns:a16="http://schemas.microsoft.com/office/drawing/2014/main" id="{847386F3-9896-3A25-066B-FC23AB82103D}"/>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6" name="Ellipse 105">
              <a:extLst>
                <a:ext uri="{FF2B5EF4-FFF2-40B4-BE49-F238E27FC236}">
                  <a16:creationId xmlns:a16="http://schemas.microsoft.com/office/drawing/2014/main" id="{47B23F7C-5762-795E-EC5F-BE3DBFF24437}"/>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7" name="Ellipse 106">
              <a:extLst>
                <a:ext uri="{FF2B5EF4-FFF2-40B4-BE49-F238E27FC236}">
                  <a16:creationId xmlns:a16="http://schemas.microsoft.com/office/drawing/2014/main" id="{96096BB8-CF2E-889A-7632-990D4CFFC4A0}"/>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9" name="Ellipse 108">
              <a:extLst>
                <a:ext uri="{FF2B5EF4-FFF2-40B4-BE49-F238E27FC236}">
                  <a16:creationId xmlns:a16="http://schemas.microsoft.com/office/drawing/2014/main" id="{7E36DB81-11F3-5E7C-3E67-84E8F3AE5E20}"/>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0" name="Ellipse 109">
              <a:extLst>
                <a:ext uri="{FF2B5EF4-FFF2-40B4-BE49-F238E27FC236}">
                  <a16:creationId xmlns:a16="http://schemas.microsoft.com/office/drawing/2014/main" id="{3FE8B1E9-0D29-903C-7BE8-CC41EA374D9A}"/>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1" name="Ellipse 110">
              <a:extLst>
                <a:ext uri="{FF2B5EF4-FFF2-40B4-BE49-F238E27FC236}">
                  <a16:creationId xmlns:a16="http://schemas.microsoft.com/office/drawing/2014/main" id="{ADE08357-8B4E-C127-0667-2D3F83AA510F}"/>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2" name="Ellipse 111">
              <a:extLst>
                <a:ext uri="{FF2B5EF4-FFF2-40B4-BE49-F238E27FC236}">
                  <a16:creationId xmlns:a16="http://schemas.microsoft.com/office/drawing/2014/main" id="{5F71BCFC-3C8A-9468-6AE1-BB5E763BA6FD}"/>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3" name="Ellipse 112">
              <a:extLst>
                <a:ext uri="{FF2B5EF4-FFF2-40B4-BE49-F238E27FC236}">
                  <a16:creationId xmlns:a16="http://schemas.microsoft.com/office/drawing/2014/main" id="{2DF548D3-6EA8-0729-90E5-7062CF2E70D5}"/>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4" name="Ellipse 113">
              <a:extLst>
                <a:ext uri="{FF2B5EF4-FFF2-40B4-BE49-F238E27FC236}">
                  <a16:creationId xmlns:a16="http://schemas.microsoft.com/office/drawing/2014/main" id="{9CA02380-C38F-CFC1-08A2-0B6CDAB79506}"/>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sp>
        <p:nvSpPr>
          <p:cNvPr id="115" name="Ellipse 114">
            <a:extLst>
              <a:ext uri="{FF2B5EF4-FFF2-40B4-BE49-F238E27FC236}">
                <a16:creationId xmlns:a16="http://schemas.microsoft.com/office/drawing/2014/main" id="{D97F6D86-5B88-5C25-F025-EB5524154073}"/>
              </a:ext>
            </a:extLst>
          </p:cNvPr>
          <p:cNvSpPr/>
          <p:nvPr userDrawn="1"/>
        </p:nvSpPr>
        <p:spPr>
          <a:xfrm>
            <a:off x="6734093" y="781303"/>
            <a:ext cx="352122" cy="352122"/>
          </a:xfrm>
          <a:prstGeom prst="ellipse">
            <a:avLst/>
          </a:prstGeom>
          <a:solidFill>
            <a:srgbClr val="33415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6" name="Ellipse 115">
            <a:extLst>
              <a:ext uri="{FF2B5EF4-FFF2-40B4-BE49-F238E27FC236}">
                <a16:creationId xmlns:a16="http://schemas.microsoft.com/office/drawing/2014/main" id="{B6260103-CD4C-1B07-BBCB-EC77CAD3319A}"/>
              </a:ext>
            </a:extLst>
          </p:cNvPr>
          <p:cNvSpPr/>
          <p:nvPr userDrawn="1"/>
        </p:nvSpPr>
        <p:spPr>
          <a:xfrm>
            <a:off x="8180833" y="4683001"/>
            <a:ext cx="745625" cy="745625"/>
          </a:xfrm>
          <a:prstGeom prst="ellipse">
            <a:avLst/>
          </a:prstGeom>
          <a:solidFill>
            <a:srgbClr val="009B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7" name="Freihandform: Form 116">
            <a:extLst>
              <a:ext uri="{FF2B5EF4-FFF2-40B4-BE49-F238E27FC236}">
                <a16:creationId xmlns:a16="http://schemas.microsoft.com/office/drawing/2014/main" id="{0A374BC1-8BE4-AD01-3F5C-264098D31C4F}"/>
              </a:ext>
            </a:extLst>
          </p:cNvPr>
          <p:cNvSpPr/>
          <p:nvPr userDrawn="1"/>
        </p:nvSpPr>
        <p:spPr>
          <a:xfrm rot="10800000">
            <a:off x="7486060" y="-24769"/>
            <a:ext cx="3799412" cy="2858422"/>
          </a:xfrm>
          <a:custGeom>
            <a:avLst/>
            <a:gdLst>
              <a:gd name="connsiteX0" fmla="*/ 1899706 w 3799412"/>
              <a:gd name="connsiteY0" fmla="*/ 0 h 2858422"/>
              <a:gd name="connsiteX1" fmla="*/ 3799412 w 3799412"/>
              <a:gd name="connsiteY1" fmla="*/ 1899706 h 2858422"/>
              <a:gd name="connsiteX2" fmla="*/ 3570128 w 3799412"/>
              <a:gd name="connsiteY2" fmla="*/ 2805219 h 2858422"/>
              <a:gd name="connsiteX3" fmla="*/ 3537806 w 3799412"/>
              <a:gd name="connsiteY3" fmla="*/ 2858422 h 2858422"/>
              <a:gd name="connsiteX4" fmla="*/ 261606 w 3799412"/>
              <a:gd name="connsiteY4" fmla="*/ 2858422 h 2858422"/>
              <a:gd name="connsiteX5" fmla="*/ 229284 w 3799412"/>
              <a:gd name="connsiteY5" fmla="*/ 2805219 h 2858422"/>
              <a:gd name="connsiteX6" fmla="*/ 0 w 3799412"/>
              <a:gd name="connsiteY6" fmla="*/ 1899706 h 2858422"/>
              <a:gd name="connsiteX7" fmla="*/ 1899706 w 3799412"/>
              <a:gd name="connsiteY7" fmla="*/ 0 h 285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412" h="2858422">
                <a:moveTo>
                  <a:pt x="1899706" y="0"/>
                </a:moveTo>
                <a:cubicBezTo>
                  <a:pt x="2948885" y="0"/>
                  <a:pt x="3799412" y="850527"/>
                  <a:pt x="3799412" y="1899706"/>
                </a:cubicBezTo>
                <a:cubicBezTo>
                  <a:pt x="3799412" y="2227575"/>
                  <a:pt x="3716353" y="2536044"/>
                  <a:pt x="3570128" y="2805219"/>
                </a:cubicBezTo>
                <a:lnTo>
                  <a:pt x="3537806" y="2858422"/>
                </a:lnTo>
                <a:lnTo>
                  <a:pt x="261606" y="2858422"/>
                </a:lnTo>
                <a:lnTo>
                  <a:pt x="229284" y="2805219"/>
                </a:lnTo>
                <a:cubicBezTo>
                  <a:pt x="83060" y="2536044"/>
                  <a:pt x="0" y="2227575"/>
                  <a:pt x="0" y="1899706"/>
                </a:cubicBezTo>
                <a:cubicBezTo>
                  <a:pt x="0" y="850527"/>
                  <a:pt x="850527" y="0"/>
                  <a:pt x="1899706" y="0"/>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08" name="Textplatzhalter 7">
            <a:extLst>
              <a:ext uri="{FF2B5EF4-FFF2-40B4-BE49-F238E27FC236}">
                <a16:creationId xmlns:a16="http://schemas.microsoft.com/office/drawing/2014/main" id="{A72EE94B-A4DF-CD1C-810A-1EF6C19CB7BB}"/>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98" name="Textplatzhalter 97">
            <a:extLst>
              <a:ext uri="{FF2B5EF4-FFF2-40B4-BE49-F238E27FC236}">
                <a16:creationId xmlns:a16="http://schemas.microsoft.com/office/drawing/2014/main" id="{FA783E96-1F75-7268-ED46-C02992C60235}"/>
              </a:ext>
            </a:extLst>
          </p:cNvPr>
          <p:cNvSpPr>
            <a:spLocks noGrp="1"/>
          </p:cNvSpPr>
          <p:nvPr>
            <p:ph type="body" sz="quarter" idx="14"/>
          </p:nvPr>
        </p:nvSpPr>
        <p:spPr>
          <a:xfrm>
            <a:off x="1151046" y="3222865"/>
            <a:ext cx="9877339" cy="400110"/>
          </a:xfrm>
        </p:spPr>
        <p:txBody>
          <a:bodyPr wrap="square" anchor="ctr" anchorCtr="0">
            <a:spAutoFit/>
          </a:bodyPr>
          <a:lstStyle>
            <a:lvl1pPr>
              <a:spcBef>
                <a:spcPts val="0"/>
              </a:spcBef>
              <a:defRPr sz="2600" b="1"/>
            </a:lvl1pPr>
          </a:lstStyle>
          <a:p>
            <a:pPr lvl="0"/>
            <a:r>
              <a:rPr lang="de-DE"/>
              <a:t>Mastertextformat bearbeiten</a:t>
            </a:r>
          </a:p>
        </p:txBody>
      </p:sp>
      <p:sp>
        <p:nvSpPr>
          <p:cNvPr id="2" name="Datumsplatzhalter 1"/>
          <p:cNvSpPr>
            <a:spLocks noGrp="1"/>
          </p:cNvSpPr>
          <p:nvPr>
            <p:ph type="dt" sz="half" idx="10"/>
          </p:nvPr>
        </p:nvSpPr>
        <p:spPr/>
        <p:txBody>
          <a:bodyPr/>
          <a:lstStyle/>
          <a:p>
            <a:fld id="{19522F23-D0B6-4ABE-9E92-341A9039E197}" type="datetime1">
              <a:rPr lang="de-DE" smtClean="0"/>
              <a:t>17.08.2024</a:t>
            </a:fld>
            <a:endParaRPr lang="de-DE"/>
          </a:p>
        </p:txBody>
      </p:sp>
      <p:sp>
        <p:nvSpPr>
          <p:cNvPr id="4" name="Foliennummernplatzhalter 3"/>
          <p:cNvSpPr>
            <a:spLocks noGrp="1"/>
          </p:cNvSpPr>
          <p:nvPr>
            <p:ph type="sldNum" sz="quarter" idx="12"/>
          </p:nvPr>
        </p:nvSpPr>
        <p:spPr/>
        <p:txBody>
          <a:bodyPr/>
          <a:lstStyle/>
          <a:p>
            <a:fld id="{69F34120-B5BD-450B-94B9-3E8DBFFED806}" type="slidenum">
              <a:rPr lang="de-DE" smtClean="0"/>
              <a:t>‹Nr.›</a:t>
            </a:fld>
            <a:endParaRPr lang="de-DE"/>
          </a:p>
        </p:txBody>
      </p:sp>
      <p:sp>
        <p:nvSpPr>
          <p:cNvPr id="71"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422075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Kapiteltrenner 3 (softblue)">
    <p:bg>
      <p:bgPr>
        <a:solidFill>
          <a:srgbClr val="D9E5EC"/>
        </a:solidFill>
        <a:effectLst/>
      </p:bgPr>
    </p:bg>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2084B32F-9938-047B-28C6-007DD759F223}"/>
              </a:ext>
            </a:extLst>
          </p:cNvPr>
          <p:cNvGrpSpPr/>
          <p:nvPr userDrawn="1"/>
        </p:nvGrpSpPr>
        <p:grpSpPr>
          <a:xfrm>
            <a:off x="1151047" y="946555"/>
            <a:ext cx="9877339" cy="4952729"/>
            <a:chOff x="1151047" y="946555"/>
            <a:chExt cx="9877339" cy="4952729"/>
          </a:xfrm>
        </p:grpSpPr>
        <p:sp>
          <p:nvSpPr>
            <p:cNvPr id="7" name="Ellipse 6">
              <a:extLst>
                <a:ext uri="{FF2B5EF4-FFF2-40B4-BE49-F238E27FC236}">
                  <a16:creationId xmlns:a16="http://schemas.microsoft.com/office/drawing/2014/main" id="{2A7607F1-7A6D-7321-265D-3C64134ECA87}"/>
                </a:ext>
              </a:extLst>
            </p:cNvPr>
            <p:cNvSpPr/>
            <p:nvPr userDrawn="1"/>
          </p:nvSpPr>
          <p:spPr>
            <a:xfrm>
              <a:off x="19723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 name="Ellipse 7">
              <a:extLst>
                <a:ext uri="{FF2B5EF4-FFF2-40B4-BE49-F238E27FC236}">
                  <a16:creationId xmlns:a16="http://schemas.microsoft.com/office/drawing/2014/main" id="{6E111351-936D-9025-75AC-9F295FAAC92E}"/>
                </a:ext>
              </a:extLst>
            </p:cNvPr>
            <p:cNvSpPr/>
            <p:nvPr userDrawn="1"/>
          </p:nvSpPr>
          <p:spPr>
            <a:xfrm>
              <a:off x="11510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4A8C8EB2-D070-1813-0EE7-D080260C39A4}"/>
                </a:ext>
              </a:extLst>
            </p:cNvPr>
            <p:cNvSpPr/>
            <p:nvPr userDrawn="1"/>
          </p:nvSpPr>
          <p:spPr>
            <a:xfrm>
              <a:off x="27936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432EEF8D-550C-56C7-A263-193191ACF281}"/>
                </a:ext>
              </a:extLst>
            </p:cNvPr>
            <p:cNvSpPr/>
            <p:nvPr userDrawn="1"/>
          </p:nvSpPr>
          <p:spPr>
            <a:xfrm>
              <a:off x="361497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1" name="Ellipse 10">
              <a:extLst>
                <a:ext uri="{FF2B5EF4-FFF2-40B4-BE49-F238E27FC236}">
                  <a16:creationId xmlns:a16="http://schemas.microsoft.com/office/drawing/2014/main" id="{DA42C621-AF83-1C48-6B68-C8E331279812}"/>
                </a:ext>
              </a:extLst>
            </p:cNvPr>
            <p:cNvSpPr/>
            <p:nvPr userDrawn="1"/>
          </p:nvSpPr>
          <p:spPr>
            <a:xfrm>
              <a:off x="443628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2" name="Ellipse 11">
              <a:extLst>
                <a:ext uri="{FF2B5EF4-FFF2-40B4-BE49-F238E27FC236}">
                  <a16:creationId xmlns:a16="http://schemas.microsoft.com/office/drawing/2014/main" id="{AFF33F3F-B9F3-4026-9AB2-74A9B9F6EA3C}"/>
                </a:ext>
              </a:extLst>
            </p:cNvPr>
            <p:cNvSpPr/>
            <p:nvPr userDrawn="1"/>
          </p:nvSpPr>
          <p:spPr>
            <a:xfrm>
              <a:off x="525759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3" name="Ellipse 12">
              <a:extLst>
                <a:ext uri="{FF2B5EF4-FFF2-40B4-BE49-F238E27FC236}">
                  <a16:creationId xmlns:a16="http://schemas.microsoft.com/office/drawing/2014/main" id="{9A9EEF2B-6A25-13DA-97E6-42F2D4204A54}"/>
                </a:ext>
              </a:extLst>
            </p:cNvPr>
            <p:cNvSpPr/>
            <p:nvPr userDrawn="1"/>
          </p:nvSpPr>
          <p:spPr>
            <a:xfrm>
              <a:off x="607890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4" name="Ellipse 13">
              <a:extLst>
                <a:ext uri="{FF2B5EF4-FFF2-40B4-BE49-F238E27FC236}">
                  <a16:creationId xmlns:a16="http://schemas.microsoft.com/office/drawing/2014/main" id="{ECF48FFD-163C-6C8E-1C7C-8B73F84BD1CA}"/>
                </a:ext>
              </a:extLst>
            </p:cNvPr>
            <p:cNvSpPr/>
            <p:nvPr userDrawn="1"/>
          </p:nvSpPr>
          <p:spPr>
            <a:xfrm>
              <a:off x="690021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5" name="Ellipse 14">
              <a:extLst>
                <a:ext uri="{FF2B5EF4-FFF2-40B4-BE49-F238E27FC236}">
                  <a16:creationId xmlns:a16="http://schemas.microsoft.com/office/drawing/2014/main" id="{1DF80478-CBBC-A760-132B-D917CF15A645}"/>
                </a:ext>
              </a:extLst>
            </p:cNvPr>
            <p:cNvSpPr/>
            <p:nvPr userDrawn="1"/>
          </p:nvSpPr>
          <p:spPr>
            <a:xfrm>
              <a:off x="772152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6" name="Ellipse 15">
              <a:extLst>
                <a:ext uri="{FF2B5EF4-FFF2-40B4-BE49-F238E27FC236}">
                  <a16:creationId xmlns:a16="http://schemas.microsoft.com/office/drawing/2014/main" id="{BB52D94C-2D8A-3A62-762B-241899914513}"/>
                </a:ext>
              </a:extLst>
            </p:cNvPr>
            <p:cNvSpPr/>
            <p:nvPr userDrawn="1"/>
          </p:nvSpPr>
          <p:spPr>
            <a:xfrm>
              <a:off x="854283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7" name="Ellipse 16">
              <a:extLst>
                <a:ext uri="{FF2B5EF4-FFF2-40B4-BE49-F238E27FC236}">
                  <a16:creationId xmlns:a16="http://schemas.microsoft.com/office/drawing/2014/main" id="{8B60CAD5-2F1B-1868-E106-E8D442E8C4EC}"/>
                </a:ext>
              </a:extLst>
            </p:cNvPr>
            <p:cNvSpPr/>
            <p:nvPr userDrawn="1"/>
          </p:nvSpPr>
          <p:spPr>
            <a:xfrm>
              <a:off x="936414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8" name="Ellipse 17">
              <a:extLst>
                <a:ext uri="{FF2B5EF4-FFF2-40B4-BE49-F238E27FC236}">
                  <a16:creationId xmlns:a16="http://schemas.microsoft.com/office/drawing/2014/main" id="{53BE700C-EB84-F775-A3C6-CFDCDE19D7FE}"/>
                </a:ext>
              </a:extLst>
            </p:cNvPr>
            <p:cNvSpPr/>
            <p:nvPr userDrawn="1"/>
          </p:nvSpPr>
          <p:spPr>
            <a:xfrm>
              <a:off x="1018545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9" name="Ellipse 18">
              <a:extLst>
                <a:ext uri="{FF2B5EF4-FFF2-40B4-BE49-F238E27FC236}">
                  <a16:creationId xmlns:a16="http://schemas.microsoft.com/office/drawing/2014/main" id="{3FEF50D7-7546-B550-8A18-B3E1E4EFF540}"/>
                </a:ext>
              </a:extLst>
            </p:cNvPr>
            <p:cNvSpPr/>
            <p:nvPr userDrawn="1"/>
          </p:nvSpPr>
          <p:spPr>
            <a:xfrm>
              <a:off x="11006767" y="1768407"/>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0" name="Ellipse 19">
              <a:extLst>
                <a:ext uri="{FF2B5EF4-FFF2-40B4-BE49-F238E27FC236}">
                  <a16:creationId xmlns:a16="http://schemas.microsoft.com/office/drawing/2014/main" id="{934EADF6-7FE2-05C0-28B1-EBCD370B8CC0}"/>
                </a:ext>
              </a:extLst>
            </p:cNvPr>
            <p:cNvSpPr/>
            <p:nvPr userDrawn="1"/>
          </p:nvSpPr>
          <p:spPr>
            <a:xfrm>
              <a:off x="19723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1" name="Ellipse 20">
              <a:extLst>
                <a:ext uri="{FF2B5EF4-FFF2-40B4-BE49-F238E27FC236}">
                  <a16:creationId xmlns:a16="http://schemas.microsoft.com/office/drawing/2014/main" id="{1CF49F24-008A-E5AD-681A-0C61314F7C39}"/>
                </a:ext>
              </a:extLst>
            </p:cNvPr>
            <p:cNvSpPr/>
            <p:nvPr userDrawn="1"/>
          </p:nvSpPr>
          <p:spPr>
            <a:xfrm>
              <a:off x="11510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2" name="Ellipse 21">
              <a:extLst>
                <a:ext uri="{FF2B5EF4-FFF2-40B4-BE49-F238E27FC236}">
                  <a16:creationId xmlns:a16="http://schemas.microsoft.com/office/drawing/2014/main" id="{C6054EC4-6E68-24A8-B8F6-B9DC0FEC6A4F}"/>
                </a:ext>
              </a:extLst>
            </p:cNvPr>
            <p:cNvSpPr/>
            <p:nvPr userDrawn="1"/>
          </p:nvSpPr>
          <p:spPr>
            <a:xfrm>
              <a:off x="27936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3" name="Ellipse 22">
              <a:extLst>
                <a:ext uri="{FF2B5EF4-FFF2-40B4-BE49-F238E27FC236}">
                  <a16:creationId xmlns:a16="http://schemas.microsoft.com/office/drawing/2014/main" id="{6BD8C5FC-BABA-FF09-484C-6DDCCB60A70A}"/>
                </a:ext>
              </a:extLst>
            </p:cNvPr>
            <p:cNvSpPr/>
            <p:nvPr userDrawn="1"/>
          </p:nvSpPr>
          <p:spPr>
            <a:xfrm>
              <a:off x="361497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4" name="Ellipse 23">
              <a:extLst>
                <a:ext uri="{FF2B5EF4-FFF2-40B4-BE49-F238E27FC236}">
                  <a16:creationId xmlns:a16="http://schemas.microsoft.com/office/drawing/2014/main" id="{6B19E14E-4662-A96B-A213-A1733B4AF708}"/>
                </a:ext>
              </a:extLst>
            </p:cNvPr>
            <p:cNvSpPr/>
            <p:nvPr userDrawn="1"/>
          </p:nvSpPr>
          <p:spPr>
            <a:xfrm>
              <a:off x="443628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5" name="Ellipse 24">
              <a:extLst>
                <a:ext uri="{FF2B5EF4-FFF2-40B4-BE49-F238E27FC236}">
                  <a16:creationId xmlns:a16="http://schemas.microsoft.com/office/drawing/2014/main" id="{E2839982-0E80-6B7B-3059-BC8808BE2805}"/>
                </a:ext>
              </a:extLst>
            </p:cNvPr>
            <p:cNvSpPr/>
            <p:nvPr userDrawn="1"/>
          </p:nvSpPr>
          <p:spPr>
            <a:xfrm>
              <a:off x="525759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6" name="Ellipse 25">
              <a:extLst>
                <a:ext uri="{FF2B5EF4-FFF2-40B4-BE49-F238E27FC236}">
                  <a16:creationId xmlns:a16="http://schemas.microsoft.com/office/drawing/2014/main" id="{E352D88D-B409-9DC8-139E-A8C10BC85C10}"/>
                </a:ext>
              </a:extLst>
            </p:cNvPr>
            <p:cNvSpPr/>
            <p:nvPr userDrawn="1"/>
          </p:nvSpPr>
          <p:spPr>
            <a:xfrm>
              <a:off x="607890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7" name="Ellipse 26">
              <a:extLst>
                <a:ext uri="{FF2B5EF4-FFF2-40B4-BE49-F238E27FC236}">
                  <a16:creationId xmlns:a16="http://schemas.microsoft.com/office/drawing/2014/main" id="{AA70A791-AE11-C61B-54C1-C71FC5CEDBE1}"/>
                </a:ext>
              </a:extLst>
            </p:cNvPr>
            <p:cNvSpPr/>
            <p:nvPr userDrawn="1"/>
          </p:nvSpPr>
          <p:spPr>
            <a:xfrm>
              <a:off x="690021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8" name="Ellipse 27">
              <a:extLst>
                <a:ext uri="{FF2B5EF4-FFF2-40B4-BE49-F238E27FC236}">
                  <a16:creationId xmlns:a16="http://schemas.microsoft.com/office/drawing/2014/main" id="{4E7EBA72-55FB-61C0-C92A-D84CDE42A35C}"/>
                </a:ext>
              </a:extLst>
            </p:cNvPr>
            <p:cNvSpPr/>
            <p:nvPr userDrawn="1"/>
          </p:nvSpPr>
          <p:spPr>
            <a:xfrm>
              <a:off x="772152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29" name="Ellipse 28">
              <a:extLst>
                <a:ext uri="{FF2B5EF4-FFF2-40B4-BE49-F238E27FC236}">
                  <a16:creationId xmlns:a16="http://schemas.microsoft.com/office/drawing/2014/main" id="{B00C2145-AF93-6368-5F65-43BFCD9385FD}"/>
                </a:ext>
              </a:extLst>
            </p:cNvPr>
            <p:cNvSpPr/>
            <p:nvPr userDrawn="1"/>
          </p:nvSpPr>
          <p:spPr>
            <a:xfrm>
              <a:off x="854283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0" name="Ellipse 29">
              <a:extLst>
                <a:ext uri="{FF2B5EF4-FFF2-40B4-BE49-F238E27FC236}">
                  <a16:creationId xmlns:a16="http://schemas.microsoft.com/office/drawing/2014/main" id="{D9B61A61-D44E-1CA5-2F33-A11B53E147B2}"/>
                </a:ext>
              </a:extLst>
            </p:cNvPr>
            <p:cNvSpPr/>
            <p:nvPr userDrawn="1"/>
          </p:nvSpPr>
          <p:spPr>
            <a:xfrm>
              <a:off x="936414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1" name="Ellipse 30">
              <a:extLst>
                <a:ext uri="{FF2B5EF4-FFF2-40B4-BE49-F238E27FC236}">
                  <a16:creationId xmlns:a16="http://schemas.microsoft.com/office/drawing/2014/main" id="{774B5FA5-457E-7182-9965-0E3F189DA671}"/>
                </a:ext>
              </a:extLst>
            </p:cNvPr>
            <p:cNvSpPr/>
            <p:nvPr userDrawn="1"/>
          </p:nvSpPr>
          <p:spPr>
            <a:xfrm>
              <a:off x="1018545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33" name="Ellipse 32">
              <a:extLst>
                <a:ext uri="{FF2B5EF4-FFF2-40B4-BE49-F238E27FC236}">
                  <a16:creationId xmlns:a16="http://schemas.microsoft.com/office/drawing/2014/main" id="{9CA4E559-E4EC-93CE-25C3-FED6449F5575}"/>
                </a:ext>
              </a:extLst>
            </p:cNvPr>
            <p:cNvSpPr/>
            <p:nvPr userDrawn="1"/>
          </p:nvSpPr>
          <p:spPr>
            <a:xfrm>
              <a:off x="11006767" y="94655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1" name="Ellipse 70">
              <a:extLst>
                <a:ext uri="{FF2B5EF4-FFF2-40B4-BE49-F238E27FC236}">
                  <a16:creationId xmlns:a16="http://schemas.microsoft.com/office/drawing/2014/main" id="{DA32C8B5-4B60-254F-DA13-F30F181BE3AF}"/>
                </a:ext>
              </a:extLst>
            </p:cNvPr>
            <p:cNvSpPr/>
            <p:nvPr userDrawn="1"/>
          </p:nvSpPr>
          <p:spPr>
            <a:xfrm>
              <a:off x="19723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2" name="Ellipse 71">
              <a:extLst>
                <a:ext uri="{FF2B5EF4-FFF2-40B4-BE49-F238E27FC236}">
                  <a16:creationId xmlns:a16="http://schemas.microsoft.com/office/drawing/2014/main" id="{596FB0E9-656C-ECDB-0760-7D1D68B37052}"/>
                </a:ext>
              </a:extLst>
            </p:cNvPr>
            <p:cNvSpPr/>
            <p:nvPr userDrawn="1"/>
          </p:nvSpPr>
          <p:spPr>
            <a:xfrm>
              <a:off x="11510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3" name="Ellipse 72">
              <a:extLst>
                <a:ext uri="{FF2B5EF4-FFF2-40B4-BE49-F238E27FC236}">
                  <a16:creationId xmlns:a16="http://schemas.microsoft.com/office/drawing/2014/main" id="{5A248A36-B1D1-1920-4BD0-C4ACCBDEA674}"/>
                </a:ext>
              </a:extLst>
            </p:cNvPr>
            <p:cNvSpPr/>
            <p:nvPr userDrawn="1"/>
          </p:nvSpPr>
          <p:spPr>
            <a:xfrm>
              <a:off x="27936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4" name="Ellipse 73">
              <a:extLst>
                <a:ext uri="{FF2B5EF4-FFF2-40B4-BE49-F238E27FC236}">
                  <a16:creationId xmlns:a16="http://schemas.microsoft.com/office/drawing/2014/main" id="{1326DEB5-311A-584D-371F-69552B439FA7}"/>
                </a:ext>
              </a:extLst>
            </p:cNvPr>
            <p:cNvSpPr/>
            <p:nvPr userDrawn="1"/>
          </p:nvSpPr>
          <p:spPr>
            <a:xfrm>
              <a:off x="361497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5" name="Ellipse 74">
              <a:extLst>
                <a:ext uri="{FF2B5EF4-FFF2-40B4-BE49-F238E27FC236}">
                  <a16:creationId xmlns:a16="http://schemas.microsoft.com/office/drawing/2014/main" id="{E25513FE-50C5-2190-5768-53F1185B4A1E}"/>
                </a:ext>
              </a:extLst>
            </p:cNvPr>
            <p:cNvSpPr/>
            <p:nvPr userDrawn="1"/>
          </p:nvSpPr>
          <p:spPr>
            <a:xfrm>
              <a:off x="443628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6" name="Ellipse 75">
              <a:extLst>
                <a:ext uri="{FF2B5EF4-FFF2-40B4-BE49-F238E27FC236}">
                  <a16:creationId xmlns:a16="http://schemas.microsoft.com/office/drawing/2014/main" id="{65CBFA37-2E27-9489-C572-CE23060A6BAE}"/>
                </a:ext>
              </a:extLst>
            </p:cNvPr>
            <p:cNvSpPr/>
            <p:nvPr userDrawn="1"/>
          </p:nvSpPr>
          <p:spPr>
            <a:xfrm>
              <a:off x="525759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7" name="Ellipse 76">
              <a:extLst>
                <a:ext uri="{FF2B5EF4-FFF2-40B4-BE49-F238E27FC236}">
                  <a16:creationId xmlns:a16="http://schemas.microsoft.com/office/drawing/2014/main" id="{8C8712E5-B5F4-976A-6357-4388AD60525D}"/>
                </a:ext>
              </a:extLst>
            </p:cNvPr>
            <p:cNvSpPr/>
            <p:nvPr userDrawn="1"/>
          </p:nvSpPr>
          <p:spPr>
            <a:xfrm>
              <a:off x="607890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8" name="Ellipse 77">
              <a:extLst>
                <a:ext uri="{FF2B5EF4-FFF2-40B4-BE49-F238E27FC236}">
                  <a16:creationId xmlns:a16="http://schemas.microsoft.com/office/drawing/2014/main" id="{4080C44D-9D2E-70D9-3736-C10E90AED41D}"/>
                </a:ext>
              </a:extLst>
            </p:cNvPr>
            <p:cNvSpPr/>
            <p:nvPr userDrawn="1"/>
          </p:nvSpPr>
          <p:spPr>
            <a:xfrm>
              <a:off x="690021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79" name="Ellipse 78">
              <a:extLst>
                <a:ext uri="{FF2B5EF4-FFF2-40B4-BE49-F238E27FC236}">
                  <a16:creationId xmlns:a16="http://schemas.microsoft.com/office/drawing/2014/main" id="{5E481CF9-EDFC-810D-3841-15DD1FDDC355}"/>
                </a:ext>
              </a:extLst>
            </p:cNvPr>
            <p:cNvSpPr/>
            <p:nvPr userDrawn="1"/>
          </p:nvSpPr>
          <p:spPr>
            <a:xfrm>
              <a:off x="772152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0" name="Ellipse 79">
              <a:extLst>
                <a:ext uri="{FF2B5EF4-FFF2-40B4-BE49-F238E27FC236}">
                  <a16:creationId xmlns:a16="http://schemas.microsoft.com/office/drawing/2014/main" id="{D367D061-4033-609C-CC74-B1A0E2BD2D07}"/>
                </a:ext>
              </a:extLst>
            </p:cNvPr>
            <p:cNvSpPr/>
            <p:nvPr userDrawn="1"/>
          </p:nvSpPr>
          <p:spPr>
            <a:xfrm>
              <a:off x="854283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1" name="Ellipse 80">
              <a:extLst>
                <a:ext uri="{FF2B5EF4-FFF2-40B4-BE49-F238E27FC236}">
                  <a16:creationId xmlns:a16="http://schemas.microsoft.com/office/drawing/2014/main" id="{7CB681A1-3A56-B900-43E9-7BE09B783CF9}"/>
                </a:ext>
              </a:extLst>
            </p:cNvPr>
            <p:cNvSpPr/>
            <p:nvPr userDrawn="1"/>
          </p:nvSpPr>
          <p:spPr>
            <a:xfrm>
              <a:off x="936414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2" name="Ellipse 81">
              <a:extLst>
                <a:ext uri="{FF2B5EF4-FFF2-40B4-BE49-F238E27FC236}">
                  <a16:creationId xmlns:a16="http://schemas.microsoft.com/office/drawing/2014/main" id="{D8C5422F-63F7-319D-31CF-4D115E8492C5}"/>
                </a:ext>
              </a:extLst>
            </p:cNvPr>
            <p:cNvSpPr/>
            <p:nvPr userDrawn="1"/>
          </p:nvSpPr>
          <p:spPr>
            <a:xfrm>
              <a:off x="1018545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3" name="Ellipse 82">
              <a:extLst>
                <a:ext uri="{FF2B5EF4-FFF2-40B4-BE49-F238E27FC236}">
                  <a16:creationId xmlns:a16="http://schemas.microsoft.com/office/drawing/2014/main" id="{B4FA3FE2-6B22-9B6E-607A-4E694CF549D9}"/>
                </a:ext>
              </a:extLst>
            </p:cNvPr>
            <p:cNvSpPr/>
            <p:nvPr userDrawn="1"/>
          </p:nvSpPr>
          <p:spPr>
            <a:xfrm>
              <a:off x="11006767" y="505581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4" name="Ellipse 83">
              <a:extLst>
                <a:ext uri="{FF2B5EF4-FFF2-40B4-BE49-F238E27FC236}">
                  <a16:creationId xmlns:a16="http://schemas.microsoft.com/office/drawing/2014/main" id="{4938553D-2A20-FEAF-917A-C91E85E0CA37}"/>
                </a:ext>
              </a:extLst>
            </p:cNvPr>
            <p:cNvSpPr/>
            <p:nvPr userDrawn="1"/>
          </p:nvSpPr>
          <p:spPr>
            <a:xfrm>
              <a:off x="19723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5" name="Ellipse 84">
              <a:extLst>
                <a:ext uri="{FF2B5EF4-FFF2-40B4-BE49-F238E27FC236}">
                  <a16:creationId xmlns:a16="http://schemas.microsoft.com/office/drawing/2014/main" id="{4644A619-EBA2-E17B-2E19-5EF29E4474B9}"/>
                </a:ext>
              </a:extLst>
            </p:cNvPr>
            <p:cNvSpPr/>
            <p:nvPr userDrawn="1"/>
          </p:nvSpPr>
          <p:spPr>
            <a:xfrm>
              <a:off x="11510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6" name="Ellipse 85">
              <a:extLst>
                <a:ext uri="{FF2B5EF4-FFF2-40B4-BE49-F238E27FC236}">
                  <a16:creationId xmlns:a16="http://schemas.microsoft.com/office/drawing/2014/main" id="{89340C3C-4014-AF80-F64D-873AF1CC5D2B}"/>
                </a:ext>
              </a:extLst>
            </p:cNvPr>
            <p:cNvSpPr/>
            <p:nvPr userDrawn="1"/>
          </p:nvSpPr>
          <p:spPr>
            <a:xfrm>
              <a:off x="27936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7" name="Ellipse 86">
              <a:extLst>
                <a:ext uri="{FF2B5EF4-FFF2-40B4-BE49-F238E27FC236}">
                  <a16:creationId xmlns:a16="http://schemas.microsoft.com/office/drawing/2014/main" id="{DFA62772-868B-B9DD-5534-7C94579D18B0}"/>
                </a:ext>
              </a:extLst>
            </p:cNvPr>
            <p:cNvSpPr/>
            <p:nvPr userDrawn="1"/>
          </p:nvSpPr>
          <p:spPr>
            <a:xfrm>
              <a:off x="361497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8" name="Ellipse 87">
              <a:extLst>
                <a:ext uri="{FF2B5EF4-FFF2-40B4-BE49-F238E27FC236}">
                  <a16:creationId xmlns:a16="http://schemas.microsoft.com/office/drawing/2014/main" id="{543A58A5-F112-F822-8833-40DD2349DA53}"/>
                </a:ext>
              </a:extLst>
            </p:cNvPr>
            <p:cNvSpPr/>
            <p:nvPr userDrawn="1"/>
          </p:nvSpPr>
          <p:spPr>
            <a:xfrm>
              <a:off x="443628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89" name="Ellipse 88">
              <a:extLst>
                <a:ext uri="{FF2B5EF4-FFF2-40B4-BE49-F238E27FC236}">
                  <a16:creationId xmlns:a16="http://schemas.microsoft.com/office/drawing/2014/main" id="{47DCEA66-7607-94DE-A908-FAA07A42BFE3}"/>
                </a:ext>
              </a:extLst>
            </p:cNvPr>
            <p:cNvSpPr/>
            <p:nvPr userDrawn="1"/>
          </p:nvSpPr>
          <p:spPr>
            <a:xfrm>
              <a:off x="525759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0" name="Ellipse 89">
              <a:extLst>
                <a:ext uri="{FF2B5EF4-FFF2-40B4-BE49-F238E27FC236}">
                  <a16:creationId xmlns:a16="http://schemas.microsoft.com/office/drawing/2014/main" id="{638AFFB6-06A5-8A7F-892A-7549BF1E97C3}"/>
                </a:ext>
              </a:extLst>
            </p:cNvPr>
            <p:cNvSpPr/>
            <p:nvPr userDrawn="1"/>
          </p:nvSpPr>
          <p:spPr>
            <a:xfrm>
              <a:off x="607890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1" name="Ellipse 90">
              <a:extLst>
                <a:ext uri="{FF2B5EF4-FFF2-40B4-BE49-F238E27FC236}">
                  <a16:creationId xmlns:a16="http://schemas.microsoft.com/office/drawing/2014/main" id="{FC4B25AA-23C2-D962-5FE4-D8C46FD79EFA}"/>
                </a:ext>
              </a:extLst>
            </p:cNvPr>
            <p:cNvSpPr/>
            <p:nvPr userDrawn="1"/>
          </p:nvSpPr>
          <p:spPr>
            <a:xfrm>
              <a:off x="690021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2" name="Ellipse 91">
              <a:extLst>
                <a:ext uri="{FF2B5EF4-FFF2-40B4-BE49-F238E27FC236}">
                  <a16:creationId xmlns:a16="http://schemas.microsoft.com/office/drawing/2014/main" id="{8A6AAF49-9FB9-E342-5A9A-91E62EC76773}"/>
                </a:ext>
              </a:extLst>
            </p:cNvPr>
            <p:cNvSpPr/>
            <p:nvPr userDrawn="1"/>
          </p:nvSpPr>
          <p:spPr>
            <a:xfrm>
              <a:off x="772152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3" name="Ellipse 92">
              <a:extLst>
                <a:ext uri="{FF2B5EF4-FFF2-40B4-BE49-F238E27FC236}">
                  <a16:creationId xmlns:a16="http://schemas.microsoft.com/office/drawing/2014/main" id="{57BF4203-393A-A53F-4A3A-A36835A190C0}"/>
                </a:ext>
              </a:extLst>
            </p:cNvPr>
            <p:cNvSpPr/>
            <p:nvPr userDrawn="1"/>
          </p:nvSpPr>
          <p:spPr>
            <a:xfrm>
              <a:off x="854283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4" name="Ellipse 93">
              <a:extLst>
                <a:ext uri="{FF2B5EF4-FFF2-40B4-BE49-F238E27FC236}">
                  <a16:creationId xmlns:a16="http://schemas.microsoft.com/office/drawing/2014/main" id="{57E0BC5C-5F4D-2E7A-E903-8E834BB77519}"/>
                </a:ext>
              </a:extLst>
            </p:cNvPr>
            <p:cNvSpPr/>
            <p:nvPr userDrawn="1"/>
          </p:nvSpPr>
          <p:spPr>
            <a:xfrm>
              <a:off x="936414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5" name="Ellipse 94">
              <a:extLst>
                <a:ext uri="{FF2B5EF4-FFF2-40B4-BE49-F238E27FC236}">
                  <a16:creationId xmlns:a16="http://schemas.microsoft.com/office/drawing/2014/main" id="{95DC45E1-2286-2312-6AAC-7A6A7BCF5E88}"/>
                </a:ext>
              </a:extLst>
            </p:cNvPr>
            <p:cNvSpPr/>
            <p:nvPr userDrawn="1"/>
          </p:nvSpPr>
          <p:spPr>
            <a:xfrm>
              <a:off x="1018545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6" name="Ellipse 95">
              <a:extLst>
                <a:ext uri="{FF2B5EF4-FFF2-40B4-BE49-F238E27FC236}">
                  <a16:creationId xmlns:a16="http://schemas.microsoft.com/office/drawing/2014/main" id="{9C9E50C3-32E6-CA6F-E4E3-99FE552AA685}"/>
                </a:ext>
              </a:extLst>
            </p:cNvPr>
            <p:cNvSpPr/>
            <p:nvPr userDrawn="1"/>
          </p:nvSpPr>
          <p:spPr>
            <a:xfrm>
              <a:off x="11006767" y="5877665"/>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sp>
        <p:nvSpPr>
          <p:cNvPr id="99" name="Ellipse 98">
            <a:extLst>
              <a:ext uri="{FF2B5EF4-FFF2-40B4-BE49-F238E27FC236}">
                <a16:creationId xmlns:a16="http://schemas.microsoft.com/office/drawing/2014/main" id="{816B3851-261A-2FEE-A08A-65ED7D2D687A}"/>
              </a:ext>
            </a:extLst>
          </p:cNvPr>
          <p:cNvSpPr/>
          <p:nvPr userDrawn="1"/>
        </p:nvSpPr>
        <p:spPr>
          <a:xfrm flipH="1">
            <a:off x="912398" y="5636525"/>
            <a:ext cx="520476" cy="520876"/>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Ellipse 99">
            <a:extLst>
              <a:ext uri="{FF2B5EF4-FFF2-40B4-BE49-F238E27FC236}">
                <a16:creationId xmlns:a16="http://schemas.microsoft.com/office/drawing/2014/main" id="{289DCE13-F2D3-4F21-1185-5F62EEAD5706}"/>
              </a:ext>
            </a:extLst>
          </p:cNvPr>
          <p:cNvSpPr/>
          <p:nvPr userDrawn="1"/>
        </p:nvSpPr>
        <p:spPr>
          <a:xfrm flipH="1">
            <a:off x="1935139" y="1727555"/>
            <a:ext cx="96054" cy="961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Ellipse 100">
            <a:extLst>
              <a:ext uri="{FF2B5EF4-FFF2-40B4-BE49-F238E27FC236}">
                <a16:creationId xmlns:a16="http://schemas.microsoft.com/office/drawing/2014/main" id="{E50C62BE-1C61-BAD7-8567-D16B6E9D5688}"/>
              </a:ext>
            </a:extLst>
          </p:cNvPr>
          <p:cNvSpPr/>
          <p:nvPr userDrawn="1"/>
        </p:nvSpPr>
        <p:spPr>
          <a:xfrm flipH="1">
            <a:off x="3544127" y="1693898"/>
            <a:ext cx="163317" cy="163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Textplatzhalter 7">
            <a:extLst>
              <a:ext uri="{FF2B5EF4-FFF2-40B4-BE49-F238E27FC236}">
                <a16:creationId xmlns:a16="http://schemas.microsoft.com/office/drawing/2014/main" id="{A72EE94B-A4DF-CD1C-810A-1EF6C19CB7BB}"/>
              </a:ext>
            </a:extLst>
          </p:cNvPr>
          <p:cNvSpPr>
            <a:spLocks noGrp="1"/>
          </p:cNvSpPr>
          <p:nvPr>
            <p:ph type="body" sz="quarter" idx="13" hasCustomPrompt="1"/>
          </p:nvPr>
        </p:nvSpPr>
        <p:spPr>
          <a:xfrm>
            <a:off x="555812" y="6307142"/>
            <a:ext cx="902491" cy="146194"/>
          </a:xfrm>
        </p:spPr>
        <p:txBody>
          <a:bodyPr wrap="none" anchor="b" anchorCtr="0">
            <a:spAutoFit/>
          </a:bodyPr>
          <a:lstStyle>
            <a:lvl1pPr>
              <a:spcBef>
                <a:spcPts val="0"/>
              </a:spcBef>
              <a:defRPr sz="950"/>
            </a:lvl1pPr>
          </a:lstStyle>
          <a:p>
            <a:pPr lvl="0"/>
            <a:r>
              <a:rPr lang="de-DE"/>
              <a:t>Fußnote / Quelle</a:t>
            </a:r>
          </a:p>
        </p:txBody>
      </p:sp>
      <p:sp>
        <p:nvSpPr>
          <p:cNvPr id="98" name="Textplatzhalter 97">
            <a:extLst>
              <a:ext uri="{FF2B5EF4-FFF2-40B4-BE49-F238E27FC236}">
                <a16:creationId xmlns:a16="http://schemas.microsoft.com/office/drawing/2014/main" id="{FA783E96-1F75-7268-ED46-C02992C60235}"/>
              </a:ext>
            </a:extLst>
          </p:cNvPr>
          <p:cNvSpPr>
            <a:spLocks noGrp="1"/>
          </p:cNvSpPr>
          <p:nvPr>
            <p:ph type="body" sz="quarter" idx="14"/>
          </p:nvPr>
        </p:nvSpPr>
        <p:spPr>
          <a:xfrm>
            <a:off x="1151046" y="3222865"/>
            <a:ext cx="9877339" cy="400110"/>
          </a:xfrm>
        </p:spPr>
        <p:txBody>
          <a:bodyPr wrap="square" anchor="ctr" anchorCtr="0">
            <a:spAutoFit/>
          </a:bodyPr>
          <a:lstStyle>
            <a:lvl1pPr>
              <a:spcBef>
                <a:spcPts val="0"/>
              </a:spcBef>
              <a:defRPr sz="2600" b="1"/>
            </a:lvl1pPr>
          </a:lstStyle>
          <a:p>
            <a:pPr lvl="0"/>
            <a:r>
              <a:rPr lang="de-DE"/>
              <a:t>Mastertextformat bearbeiten</a:t>
            </a:r>
          </a:p>
        </p:txBody>
      </p:sp>
      <p:sp>
        <p:nvSpPr>
          <p:cNvPr id="119" name="Freihandform: Form 118">
            <a:extLst>
              <a:ext uri="{FF2B5EF4-FFF2-40B4-BE49-F238E27FC236}">
                <a16:creationId xmlns:a16="http://schemas.microsoft.com/office/drawing/2014/main" id="{AEC27ECA-1132-90F6-7125-328006EBF3D3}"/>
              </a:ext>
            </a:extLst>
          </p:cNvPr>
          <p:cNvSpPr/>
          <p:nvPr userDrawn="1"/>
        </p:nvSpPr>
        <p:spPr>
          <a:xfrm rot="18900000" flipH="1">
            <a:off x="9137319" y="3843182"/>
            <a:ext cx="2115812" cy="4151741"/>
          </a:xfrm>
          <a:custGeom>
            <a:avLst/>
            <a:gdLst>
              <a:gd name="connsiteX0" fmla="*/ 309854 w 2115812"/>
              <a:gd name="connsiteY0" fmla="*/ 309854 h 4151741"/>
              <a:gd name="connsiteX1" fmla="*/ 0 w 2115812"/>
              <a:gd name="connsiteY1" fmla="*/ 1057906 h 4151741"/>
              <a:gd name="connsiteX2" fmla="*/ 0 w 2115812"/>
              <a:gd name="connsiteY2" fmla="*/ 3841831 h 4151741"/>
              <a:gd name="connsiteX3" fmla="*/ 309909 w 2115812"/>
              <a:gd name="connsiteY3" fmla="*/ 4151741 h 4151741"/>
              <a:gd name="connsiteX4" fmla="*/ 2115811 w 2115812"/>
              <a:gd name="connsiteY4" fmla="*/ 2345839 h 4151741"/>
              <a:gd name="connsiteX5" fmla="*/ 2115812 w 2115812"/>
              <a:gd name="connsiteY5" fmla="*/ 1057906 h 4151741"/>
              <a:gd name="connsiteX6" fmla="*/ 1057906 w 2115812"/>
              <a:gd name="connsiteY6" fmla="*/ 0 h 4151741"/>
              <a:gd name="connsiteX7" fmla="*/ 309854 w 2115812"/>
              <a:gd name="connsiteY7" fmla="*/ 309854 h 415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5812" h="4151741">
                <a:moveTo>
                  <a:pt x="309854" y="309854"/>
                </a:moveTo>
                <a:cubicBezTo>
                  <a:pt x="118410" y="501297"/>
                  <a:pt x="0" y="765774"/>
                  <a:pt x="0" y="1057906"/>
                </a:cubicBezTo>
                <a:lnTo>
                  <a:pt x="0" y="3841831"/>
                </a:lnTo>
                <a:lnTo>
                  <a:pt x="309909" y="4151741"/>
                </a:lnTo>
                <a:lnTo>
                  <a:pt x="2115811" y="2345839"/>
                </a:lnTo>
                <a:lnTo>
                  <a:pt x="2115812" y="1057906"/>
                </a:lnTo>
                <a:cubicBezTo>
                  <a:pt x="2115812" y="473641"/>
                  <a:pt x="1642171" y="0"/>
                  <a:pt x="1057906" y="0"/>
                </a:cubicBezTo>
                <a:cubicBezTo>
                  <a:pt x="765773" y="0"/>
                  <a:pt x="501297" y="118410"/>
                  <a:pt x="309854" y="309854"/>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118" name="Ellipse 117">
            <a:extLst>
              <a:ext uri="{FF2B5EF4-FFF2-40B4-BE49-F238E27FC236}">
                <a16:creationId xmlns:a16="http://schemas.microsoft.com/office/drawing/2014/main" id="{0BFAB1E1-BAD3-94BF-E252-CF4AC981D62D}"/>
              </a:ext>
            </a:extLst>
          </p:cNvPr>
          <p:cNvSpPr/>
          <p:nvPr userDrawn="1"/>
        </p:nvSpPr>
        <p:spPr>
          <a:xfrm flipH="1">
            <a:off x="9174468" y="4868417"/>
            <a:ext cx="374507" cy="374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Datumsplatzhalter 1"/>
          <p:cNvSpPr>
            <a:spLocks noGrp="1"/>
          </p:cNvSpPr>
          <p:nvPr>
            <p:ph type="dt" sz="half" idx="10"/>
          </p:nvPr>
        </p:nvSpPr>
        <p:spPr/>
        <p:txBody>
          <a:bodyPr/>
          <a:lstStyle/>
          <a:p>
            <a:fld id="{8AC1A93F-A8A5-46E7-AF06-12B2FD54160A}" type="datetime1">
              <a:rPr lang="de-DE" smtClean="0"/>
              <a:t>17.08.2024</a:t>
            </a:fld>
            <a:endParaRPr lang="de-DE"/>
          </a:p>
        </p:txBody>
      </p:sp>
      <p:sp>
        <p:nvSpPr>
          <p:cNvPr id="4" name="Foliennummernplatzhalter 3"/>
          <p:cNvSpPr>
            <a:spLocks noGrp="1"/>
          </p:cNvSpPr>
          <p:nvPr>
            <p:ph type="sldNum" sz="quarter" idx="12"/>
          </p:nvPr>
        </p:nvSpPr>
        <p:spPr/>
        <p:txBody>
          <a:bodyPr/>
          <a:lstStyle/>
          <a:p>
            <a:fld id="{69F34120-B5BD-450B-94B9-3E8DBFFED806}" type="slidenum">
              <a:rPr lang="de-DE" smtClean="0"/>
              <a:t>‹Nr.›</a:t>
            </a:fld>
            <a:endParaRPr lang="de-DE"/>
          </a:p>
        </p:txBody>
      </p:sp>
      <p:sp>
        <p:nvSpPr>
          <p:cNvPr id="64" name="Fußzeilenplatzhalter 3"/>
          <p:cNvSpPr>
            <a:spLocks noGrp="1"/>
          </p:cNvSpPr>
          <p:nvPr>
            <p:ph type="ftr" sz="quarter" idx="11"/>
          </p:nvPr>
        </p:nvSpPr>
        <p:spPr>
          <a:xfrm>
            <a:off x="555812" y="6539709"/>
            <a:ext cx="9576000" cy="146194"/>
          </a:xfrm>
        </p:spPr>
        <p:txBody>
          <a:bodyPr/>
          <a:lstStyle/>
          <a:p>
            <a:r>
              <a:rPr lang="de-DE"/>
              <a:t>HTWG Hochschule Konstanz  |  Vorname Name  |  Titel Lehrveranstaltung, ggfs. konkretes Thema  |  © Urheberrechtlich geschütztes Material</a:t>
            </a:r>
          </a:p>
        </p:txBody>
      </p:sp>
    </p:spTree>
    <p:extLst>
      <p:ext uri="{BB962C8B-B14F-4D97-AF65-F5344CB8AC3E}">
        <p14:creationId xmlns:p14="http://schemas.microsoft.com/office/powerpoint/2010/main" val="29957238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ihandform: Form 1">
            <a:extLst>
              <a:ext uri="{FF2B5EF4-FFF2-40B4-BE49-F238E27FC236}">
                <a16:creationId xmlns:a16="http://schemas.microsoft.com/office/drawing/2014/main" id="{EFC60786-DF5B-6C1D-9559-80700230B84F}"/>
              </a:ext>
            </a:extLst>
          </p:cNvPr>
          <p:cNvSpPr/>
          <p:nvPr userDrawn="1"/>
        </p:nvSpPr>
        <p:spPr>
          <a:xfrm rot="18883310" flipH="1">
            <a:off x="-64329" y="170994"/>
            <a:ext cx="584977" cy="1284825"/>
          </a:xfrm>
          <a:custGeom>
            <a:avLst/>
            <a:gdLst>
              <a:gd name="connsiteX0" fmla="*/ 0 w 3013363"/>
              <a:gd name="connsiteY0" fmla="*/ 0 h 6618461"/>
              <a:gd name="connsiteX1" fmla="*/ 3013363 w 3013363"/>
              <a:gd name="connsiteY1" fmla="*/ 2984245 h 6618461"/>
              <a:gd name="connsiteX2" fmla="*/ 3013363 w 3013363"/>
              <a:gd name="connsiteY2" fmla="*/ 5111779 h 6618461"/>
              <a:gd name="connsiteX3" fmla="*/ 1506681 w 3013363"/>
              <a:gd name="connsiteY3" fmla="*/ 6618461 h 6618461"/>
              <a:gd name="connsiteX4" fmla="*/ 1506682 w 3013363"/>
              <a:gd name="connsiteY4" fmla="*/ 6618460 h 6618461"/>
              <a:gd name="connsiteX5" fmla="*/ 0 w 3013363"/>
              <a:gd name="connsiteY5" fmla="*/ 5111778 h 661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3363" h="6618461">
                <a:moveTo>
                  <a:pt x="0" y="0"/>
                </a:moveTo>
                <a:lnTo>
                  <a:pt x="3013363" y="2984245"/>
                </a:lnTo>
                <a:lnTo>
                  <a:pt x="3013363" y="5111779"/>
                </a:lnTo>
                <a:cubicBezTo>
                  <a:pt x="3013363" y="5943896"/>
                  <a:pt x="2338798" y="6618461"/>
                  <a:pt x="1506681" y="6618461"/>
                </a:cubicBezTo>
                <a:lnTo>
                  <a:pt x="1506682" y="6618460"/>
                </a:lnTo>
                <a:cubicBezTo>
                  <a:pt x="674565" y="6618460"/>
                  <a:pt x="0" y="5943895"/>
                  <a:pt x="0" y="5111778"/>
                </a:cubicBezTo>
                <a:close/>
              </a:path>
            </a:pathLst>
          </a:custGeom>
          <a:solidFill>
            <a:srgbClr val="D9E5EC"/>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de-DE" sz="1400">
              <a:solidFill>
                <a:schemeClr val="tx1"/>
              </a:solidFill>
            </a:endParaRPr>
          </a:p>
        </p:txBody>
      </p:sp>
      <p:sp>
        <p:nvSpPr>
          <p:cNvPr id="8" name="Ellipse 7">
            <a:extLst>
              <a:ext uri="{FF2B5EF4-FFF2-40B4-BE49-F238E27FC236}">
                <a16:creationId xmlns:a16="http://schemas.microsoft.com/office/drawing/2014/main" id="{38988902-471C-77F8-8D6C-ECAE21013608}"/>
              </a:ext>
            </a:extLst>
          </p:cNvPr>
          <p:cNvSpPr/>
          <p:nvPr userDrawn="1"/>
        </p:nvSpPr>
        <p:spPr>
          <a:xfrm>
            <a:off x="11006962" y="946404"/>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9" name="Ellipse 8">
            <a:extLst>
              <a:ext uri="{FF2B5EF4-FFF2-40B4-BE49-F238E27FC236}">
                <a16:creationId xmlns:a16="http://schemas.microsoft.com/office/drawing/2014/main" id="{13E5A1A2-3BED-9DFD-C51E-3AEB7B2A1760}"/>
              </a:ext>
            </a:extLst>
          </p:cNvPr>
          <p:cNvSpPr/>
          <p:nvPr userDrawn="1"/>
        </p:nvSpPr>
        <p:spPr>
          <a:xfrm>
            <a:off x="11828272" y="946404"/>
            <a:ext cx="21619" cy="21619"/>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sp>
        <p:nvSpPr>
          <p:cNvPr id="10" name="Ellipse 9">
            <a:extLst>
              <a:ext uri="{FF2B5EF4-FFF2-40B4-BE49-F238E27FC236}">
                <a16:creationId xmlns:a16="http://schemas.microsoft.com/office/drawing/2014/main" id="{F5CDFE92-B914-55C2-98F0-C579D5BC8643}"/>
              </a:ext>
            </a:extLst>
          </p:cNvPr>
          <p:cNvSpPr/>
          <p:nvPr userDrawn="1"/>
        </p:nvSpPr>
        <p:spPr>
          <a:xfrm>
            <a:off x="11796450" y="918995"/>
            <a:ext cx="85261" cy="85261"/>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a:solidFill>
                <a:schemeClr val="tx1"/>
              </a:solidFill>
            </a:endParaRPr>
          </a:p>
        </p:txBody>
      </p:sp>
      <p:grpSp>
        <p:nvGrpSpPr>
          <p:cNvPr id="11" name="Gruppieren 10">
            <a:extLst>
              <a:ext uri="{FF2B5EF4-FFF2-40B4-BE49-F238E27FC236}">
                <a16:creationId xmlns:a16="http://schemas.microsoft.com/office/drawing/2014/main" id="{7C9A1774-B0C1-1FAC-95BB-9E95FAEE39F4}"/>
              </a:ext>
            </a:extLst>
          </p:cNvPr>
          <p:cNvGrpSpPr/>
          <p:nvPr userDrawn="1"/>
        </p:nvGrpSpPr>
        <p:grpSpPr>
          <a:xfrm>
            <a:off x="0" y="0"/>
            <a:ext cx="12192000" cy="6858000"/>
            <a:chOff x="0" y="0"/>
            <a:chExt cx="12192000" cy="6858000"/>
          </a:xfrm>
        </p:grpSpPr>
        <p:cxnSp>
          <p:nvCxnSpPr>
            <p:cNvPr id="20" name="Gerader Verbinder 19">
              <a:extLst>
                <a:ext uri="{FF2B5EF4-FFF2-40B4-BE49-F238E27FC236}">
                  <a16:creationId xmlns:a16="http://schemas.microsoft.com/office/drawing/2014/main" id="{AEFC56D0-0EEA-C17F-9EF7-E8BC68BBC9BE}"/>
                </a:ext>
              </a:extLst>
            </p:cNvPr>
            <p:cNvCxnSpPr>
              <a:cxnSpLocks/>
            </p:cNvCxnSpPr>
            <p:nvPr userDrawn="1"/>
          </p:nvCxnSpPr>
          <p:spPr>
            <a:xfrm>
              <a:off x="0" y="6237312"/>
              <a:ext cx="12192000" cy="0"/>
            </a:xfrm>
            <a:prstGeom prst="line">
              <a:avLst/>
            </a:prstGeom>
            <a:ln cap="rnd">
              <a:no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4E22C92-EE74-F12D-B6DD-FBA6117D0B7B}"/>
                </a:ext>
              </a:extLst>
            </p:cNvPr>
            <p:cNvCxnSpPr>
              <a:cxnSpLocks/>
            </p:cNvCxnSpPr>
            <p:nvPr userDrawn="1"/>
          </p:nvCxnSpPr>
          <p:spPr>
            <a:xfrm>
              <a:off x="0" y="1556792"/>
              <a:ext cx="12192000" cy="0"/>
            </a:xfrm>
            <a:prstGeom prst="line">
              <a:avLst/>
            </a:prstGeom>
            <a:ln cap="rnd">
              <a:no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2BD283C-99D7-98DF-19AD-0ECA544DE676}"/>
                </a:ext>
              </a:extLst>
            </p:cNvPr>
            <p:cNvCxnSpPr>
              <a:cxnSpLocks/>
            </p:cNvCxnSpPr>
            <p:nvPr userDrawn="1"/>
          </p:nvCxnSpPr>
          <p:spPr>
            <a:xfrm>
              <a:off x="555812" y="0"/>
              <a:ext cx="0" cy="6858000"/>
            </a:xfrm>
            <a:prstGeom prst="line">
              <a:avLst/>
            </a:prstGeom>
            <a:ln cap="rnd">
              <a:no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78B22E0-7AC2-35DE-3BF6-7A58742DEC2E}"/>
                </a:ext>
              </a:extLst>
            </p:cNvPr>
            <p:cNvCxnSpPr>
              <a:cxnSpLocks/>
            </p:cNvCxnSpPr>
            <p:nvPr userDrawn="1"/>
          </p:nvCxnSpPr>
          <p:spPr>
            <a:xfrm>
              <a:off x="11636188" y="0"/>
              <a:ext cx="0" cy="6858000"/>
            </a:xfrm>
            <a:prstGeom prst="line">
              <a:avLst/>
            </a:prstGeom>
            <a:ln cap="rnd">
              <a:noFill/>
            </a:ln>
          </p:spPr>
          <p:style>
            <a:lnRef idx="1">
              <a:schemeClr val="accent1"/>
            </a:lnRef>
            <a:fillRef idx="0">
              <a:schemeClr val="accent1"/>
            </a:fillRef>
            <a:effectRef idx="0">
              <a:schemeClr val="accent1"/>
            </a:effectRef>
            <a:fontRef idx="minor">
              <a:schemeClr val="tx1"/>
            </a:fontRef>
          </p:style>
        </p:cxnSp>
      </p:grpSp>
      <p:sp>
        <p:nvSpPr>
          <p:cNvPr id="2" name="Titelplatzhalter 1"/>
          <p:cNvSpPr>
            <a:spLocks noGrp="1"/>
          </p:cNvSpPr>
          <p:nvPr userDrawn="1">
            <p:ph type="title"/>
          </p:nvPr>
        </p:nvSpPr>
        <p:spPr>
          <a:xfrm>
            <a:off x="555812" y="404547"/>
            <a:ext cx="11080376" cy="430887"/>
          </a:xfrm>
          <a:prstGeom prst="rect">
            <a:avLst/>
          </a:prstGeom>
        </p:spPr>
        <p:txBody>
          <a:bodyPr vert="horz" wrap="square" lIns="0" tIns="0" rIns="0" bIns="0" rtlCol="0" anchor="t" anchorCtr="0">
            <a:spAutoFit/>
          </a:bodyPr>
          <a:lstStyle/>
          <a:p>
            <a:r>
              <a:rPr lang="de-DE"/>
              <a:t>Titelmasterformat durch Klicken bearbeiten</a:t>
            </a:r>
          </a:p>
        </p:txBody>
      </p:sp>
      <p:sp>
        <p:nvSpPr>
          <p:cNvPr id="3" name="Textplatzhalter 2"/>
          <p:cNvSpPr>
            <a:spLocks noGrp="1"/>
          </p:cNvSpPr>
          <p:nvPr userDrawn="1">
            <p:ph type="body" idx="1"/>
          </p:nvPr>
        </p:nvSpPr>
        <p:spPr>
          <a:xfrm>
            <a:off x="555812" y="1556792"/>
            <a:ext cx="11080376" cy="468052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userDrawn="1">
            <p:ph type="dt" sz="half" idx="2"/>
          </p:nvPr>
        </p:nvSpPr>
        <p:spPr>
          <a:xfrm>
            <a:off x="10311730" y="6539709"/>
            <a:ext cx="605935" cy="146194"/>
          </a:xfrm>
          <a:prstGeom prst="rect">
            <a:avLst/>
          </a:prstGeom>
        </p:spPr>
        <p:txBody>
          <a:bodyPr vert="horz" wrap="none" lIns="0" tIns="0" rIns="0" bIns="0" rtlCol="0" anchor="ctr">
            <a:spAutoFit/>
          </a:bodyPr>
          <a:lstStyle>
            <a:lvl1pPr algn="l">
              <a:defRPr sz="950">
                <a:solidFill>
                  <a:schemeClr val="bg2">
                    <a:lumMod val="50000"/>
                  </a:schemeClr>
                </a:solidFill>
              </a:defRPr>
            </a:lvl1pPr>
          </a:lstStyle>
          <a:p>
            <a:fld id="{A877400A-EF0A-466F-8C11-0B9D22F3835B}" type="datetime1">
              <a:rPr lang="de-DE" smtClean="0"/>
              <a:t>17.08.2024</a:t>
            </a:fld>
            <a:endParaRPr lang="de-DE"/>
          </a:p>
        </p:txBody>
      </p:sp>
      <p:sp>
        <p:nvSpPr>
          <p:cNvPr id="5" name="Fußzeilenplatzhalter 4"/>
          <p:cNvSpPr>
            <a:spLocks noGrp="1"/>
          </p:cNvSpPr>
          <p:nvPr userDrawn="1">
            <p:ph type="ftr" sz="quarter" idx="3"/>
          </p:nvPr>
        </p:nvSpPr>
        <p:spPr>
          <a:xfrm>
            <a:off x="555812" y="6539709"/>
            <a:ext cx="9576000" cy="146194"/>
          </a:xfrm>
          <a:prstGeom prst="rect">
            <a:avLst/>
          </a:prstGeom>
        </p:spPr>
        <p:txBody>
          <a:bodyPr vert="horz" lIns="0" tIns="0" rIns="0" bIns="0" rtlCol="0" anchor="ctr">
            <a:spAutoFit/>
          </a:bodyPr>
          <a:lstStyle>
            <a:lvl1pPr algn="l">
              <a:defRPr sz="950">
                <a:solidFill>
                  <a:schemeClr val="bg2">
                    <a:lumMod val="50000"/>
                  </a:schemeClr>
                </a:solidFill>
              </a:defRPr>
            </a:lvl1pPr>
          </a:lstStyle>
          <a:p>
            <a:r>
              <a:rPr lang="de-DE"/>
              <a:t>HTWG Hochschule Konstanz  |  Vorname Name  |  Titel Lehrveranstaltung, ggfs. konkretes Thema  |  © Urheberrechtlich geschütztes Material</a:t>
            </a:r>
          </a:p>
        </p:txBody>
      </p:sp>
      <p:sp>
        <p:nvSpPr>
          <p:cNvPr id="6" name="Foliennummernplatzhalter 5"/>
          <p:cNvSpPr>
            <a:spLocks noGrp="1"/>
          </p:cNvSpPr>
          <p:nvPr userDrawn="1">
            <p:ph type="sldNum" sz="quarter" idx="4"/>
          </p:nvPr>
        </p:nvSpPr>
        <p:spPr>
          <a:xfrm>
            <a:off x="11097583" y="6510018"/>
            <a:ext cx="538605" cy="205576"/>
          </a:xfrm>
          <a:prstGeom prst="roundRect">
            <a:avLst>
              <a:gd name="adj" fmla="val 50000"/>
            </a:avLst>
          </a:prstGeom>
          <a:solidFill>
            <a:schemeClr val="accent3"/>
          </a:solidFill>
          <a:ln>
            <a:noFill/>
          </a:ln>
        </p:spPr>
        <p:txBody>
          <a:bodyPr vert="horz" wrap="square" lIns="0" tIns="0" rIns="72000" bIns="0" rtlCol="0" anchor="ctr">
            <a:spAutoFit/>
          </a:bodyPr>
          <a:lstStyle>
            <a:lvl1pPr algn="r">
              <a:defRPr sz="950">
                <a:solidFill>
                  <a:schemeClr val="bg1"/>
                </a:solidFill>
              </a:defRPr>
            </a:lvl1pPr>
          </a:lstStyle>
          <a:p>
            <a:fld id="{69F34120-B5BD-450B-94B9-3E8DBFFED806}" type="slidenum">
              <a:rPr lang="de-DE" smtClean="0"/>
              <a:pPr/>
              <a:t>‹Nr.›</a:t>
            </a:fld>
            <a:endParaRPr lang="de-DE"/>
          </a:p>
        </p:txBody>
      </p:sp>
    </p:spTree>
    <p:extLst>
      <p:ext uri="{BB962C8B-B14F-4D97-AF65-F5344CB8AC3E}">
        <p14:creationId xmlns:p14="http://schemas.microsoft.com/office/powerpoint/2010/main" val="1209432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ts val="600"/>
        </a:spcBef>
        <a:buFont typeface="Arial" panose="020B0604020202020204" pitchFamily="34" charset="0"/>
        <a:buNone/>
        <a:tabLst/>
        <a:defRPr sz="20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81">
          <p15:clr>
            <a:srgbClr val="F26B43"/>
          </p15:clr>
        </p15:guide>
        <p15:guide id="2" pos="347">
          <p15:clr>
            <a:srgbClr val="F26B43"/>
          </p15:clr>
        </p15:guide>
        <p15:guide id="3" orient="horz" pos="3929">
          <p15:clr>
            <a:srgbClr val="F26B43"/>
          </p15:clr>
        </p15:guide>
        <p15:guide id="4" pos="73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png"/><Relationship Id="rId7"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0.png"/><Relationship Id="rId11" Type="http://schemas.openxmlformats.org/officeDocument/2006/relationships/image" Target="../media/image36.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B8_87C5DB66.xml"/><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1C0_A037592A.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D5D0BE-90D7-500F-AAFF-7DD5BE8520B7}"/>
              </a:ext>
            </a:extLst>
          </p:cNvPr>
          <p:cNvSpPr>
            <a:spLocks noGrp="1"/>
          </p:cNvSpPr>
          <p:nvPr>
            <p:ph type="ctrTitle"/>
          </p:nvPr>
        </p:nvSpPr>
        <p:spPr/>
        <p:txBody>
          <a:bodyPr/>
          <a:lstStyle/>
          <a:p>
            <a:r>
              <a:rPr lang="de-DE"/>
              <a:t>Timmy - Ein Chatbot für das Prüfungsamt</a:t>
            </a:r>
          </a:p>
        </p:txBody>
      </p:sp>
      <p:sp>
        <p:nvSpPr>
          <p:cNvPr id="3" name="Untertitel 2">
            <a:extLst>
              <a:ext uri="{FF2B5EF4-FFF2-40B4-BE49-F238E27FC236}">
                <a16:creationId xmlns:a16="http://schemas.microsoft.com/office/drawing/2014/main" id="{DF5700B9-C7F0-82E9-4FA9-77F8438B517E}"/>
              </a:ext>
            </a:extLst>
          </p:cNvPr>
          <p:cNvSpPr>
            <a:spLocks noGrp="1"/>
          </p:cNvSpPr>
          <p:nvPr>
            <p:ph type="subTitle" idx="1"/>
          </p:nvPr>
        </p:nvSpPr>
        <p:spPr>
          <a:xfrm>
            <a:off x="1055440" y="3650503"/>
            <a:ext cx="10081120" cy="307777"/>
          </a:xfrm>
        </p:spPr>
        <p:txBody>
          <a:bodyPr/>
          <a:lstStyle/>
          <a:p>
            <a:r>
              <a:rPr lang="de-DE"/>
              <a:t>MSI – Teamprojekt – WS2023/24 – SS2024</a:t>
            </a:r>
          </a:p>
        </p:txBody>
      </p:sp>
      <p:sp>
        <p:nvSpPr>
          <p:cNvPr id="4" name="Untertitel 2">
            <a:extLst>
              <a:ext uri="{FF2B5EF4-FFF2-40B4-BE49-F238E27FC236}">
                <a16:creationId xmlns:a16="http://schemas.microsoft.com/office/drawing/2014/main" id="{2700E406-023B-EDD4-612C-33C83EE747BB}"/>
              </a:ext>
            </a:extLst>
          </p:cNvPr>
          <p:cNvSpPr txBox="1">
            <a:spLocks/>
          </p:cNvSpPr>
          <p:nvPr/>
        </p:nvSpPr>
        <p:spPr>
          <a:xfrm>
            <a:off x="1055440" y="4137200"/>
            <a:ext cx="10081120" cy="307777"/>
          </a:xfrm>
          <a:prstGeom prst="rect">
            <a:avLst/>
          </a:prstGeom>
        </p:spPr>
        <p:txBody>
          <a:bodyPr vert="horz" wrap="square" lIns="0" tIns="0" rIns="0" bIns="0" rtlCol="0" anchor="t" anchorCtr="0">
            <a:spAutoFit/>
          </a:bodyPr>
          <a:lstStyle>
            <a:lvl1pPr marL="0" indent="0" algn="l" defTabSz="914400" rtl="0" eaLnBrk="1" latinLnBrk="0" hangingPunct="1">
              <a:spcBef>
                <a:spcPts val="0"/>
              </a:spcBef>
              <a:buFont typeface="Arial" panose="020B0604020202020204" pitchFamily="34" charset="0"/>
              <a:buNone/>
              <a:tabLst/>
              <a:defRPr sz="2000" kern="1200">
                <a:solidFill>
                  <a:schemeClr val="tx1"/>
                </a:solidFill>
                <a:latin typeface="+mn-lt"/>
                <a:ea typeface="+mn-ea"/>
                <a:cs typeface="+mn-cs"/>
              </a:defRPr>
            </a:lvl1pPr>
            <a:lvl2pPr marL="457200" indent="0" algn="ctr" defTabSz="914400" rtl="0" eaLnBrk="1" latinLnBrk="0" hangingPunct="1">
              <a:spcBef>
                <a:spcPts val="600"/>
              </a:spcBef>
              <a:buClr>
                <a:srgbClr val="009B91"/>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ts val="0"/>
              </a:spcBef>
              <a:buClr>
                <a:srgbClr val="009B91"/>
              </a:buClr>
              <a:buFont typeface="Symbol" panose="05050102010706020507"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0"/>
              </a:spcBef>
              <a:buClr>
                <a:srgbClr val="009B91"/>
              </a:buClr>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0"/>
              </a:spcBef>
              <a:buClr>
                <a:srgbClr val="009B91"/>
              </a:buClr>
              <a:buFont typeface="Symbol" panose="05050102010706020507" pitchFamily="18" charset="2"/>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DE">
                <a:solidFill>
                  <a:srgbClr val="009B91"/>
                </a:solidFill>
              </a:rPr>
              <a:t>Benjamin Brünau, Joel Merath, Jan Schmidt, </a:t>
            </a:r>
            <a:r>
              <a:rPr lang="en-GB" b="0" i="0" u="none" strike="noStrike" err="1">
                <a:solidFill>
                  <a:srgbClr val="009B91"/>
                </a:solidFill>
                <a:effectLst/>
              </a:rPr>
              <a:t>Khadidja</a:t>
            </a:r>
            <a:r>
              <a:rPr lang="en-GB" b="0" i="0" u="none" strike="noStrike">
                <a:solidFill>
                  <a:srgbClr val="009B91"/>
                </a:solidFill>
                <a:effectLst/>
              </a:rPr>
              <a:t> </a:t>
            </a:r>
            <a:r>
              <a:rPr lang="en-GB" b="0" i="0" u="none" strike="noStrike" err="1">
                <a:solidFill>
                  <a:srgbClr val="009B91"/>
                </a:solidFill>
                <a:effectLst/>
              </a:rPr>
              <a:t>Kebaili</a:t>
            </a:r>
            <a:r>
              <a:rPr lang="de-DE">
                <a:solidFill>
                  <a:srgbClr val="009B91"/>
                </a:solidFill>
              </a:rPr>
              <a:t> </a:t>
            </a:r>
          </a:p>
        </p:txBody>
      </p:sp>
      <p:sp>
        <p:nvSpPr>
          <p:cNvPr id="5" name="Rechteck 4">
            <a:extLst>
              <a:ext uri="{FF2B5EF4-FFF2-40B4-BE49-F238E27FC236}">
                <a16:creationId xmlns:a16="http://schemas.microsoft.com/office/drawing/2014/main" id="{92D4AA0D-752E-9875-256E-E8FB2E7A2C4F}"/>
              </a:ext>
            </a:extLst>
          </p:cNvPr>
          <p:cNvSpPr/>
          <p:nvPr/>
        </p:nvSpPr>
        <p:spPr>
          <a:xfrm>
            <a:off x="1055440" y="6115665"/>
            <a:ext cx="9465076" cy="51127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Tree>
    <p:extLst>
      <p:ext uri="{BB962C8B-B14F-4D97-AF65-F5344CB8AC3E}">
        <p14:creationId xmlns:p14="http://schemas.microsoft.com/office/powerpoint/2010/main" val="3396056362"/>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kumimoji="0" lang="de-DE" sz="2800" b="1" i="0" u="none" strike="noStrike" kern="1200" cap="none" spc="0" normalizeH="0" baseline="0" noProof="0">
                <a:ln>
                  <a:noFill/>
                </a:ln>
                <a:solidFill>
                  <a:srgbClr val="000000"/>
                </a:solidFill>
                <a:effectLst/>
                <a:uLnTx/>
                <a:uFillTx/>
                <a:latin typeface="Arial" panose="020B0604020202020204"/>
                <a:ea typeface="+mj-ea"/>
                <a:cs typeface="+mj-cs"/>
              </a:rPr>
              <a:t>Retrieval</a:t>
            </a:r>
            <a:endParaRPr lang="de-DE"/>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Erstellung der Datenbasis</a:t>
            </a:r>
          </a:p>
        </p:txBody>
      </p:sp>
      <p:pic>
        <p:nvPicPr>
          <p:cNvPr id="11" name="Grafik 10">
            <a:extLst>
              <a:ext uri="{FF2B5EF4-FFF2-40B4-BE49-F238E27FC236}">
                <a16:creationId xmlns:a16="http://schemas.microsoft.com/office/drawing/2014/main" id="{A383D4AC-E9A5-D364-4F2E-ABAAC2516FDC}"/>
              </a:ext>
            </a:extLst>
          </p:cNvPr>
          <p:cNvPicPr>
            <a:picLocks noChangeAspect="1"/>
          </p:cNvPicPr>
          <p:nvPr/>
        </p:nvPicPr>
        <p:blipFill rotWithShape="1">
          <a:blip r:embed="rId2"/>
          <a:srcRect l="-223" t="-28" r="457" b="101"/>
          <a:stretch/>
        </p:blipFill>
        <p:spPr>
          <a:xfrm>
            <a:off x="3815664" y="1470584"/>
            <a:ext cx="3004235" cy="5215965"/>
          </a:xfrm>
          <a:prstGeom prst="rect">
            <a:avLst/>
          </a:prstGeom>
        </p:spPr>
      </p:pic>
      <p:sp>
        <p:nvSpPr>
          <p:cNvPr id="12" name="Textfeld 11">
            <a:extLst>
              <a:ext uri="{FF2B5EF4-FFF2-40B4-BE49-F238E27FC236}">
                <a16:creationId xmlns:a16="http://schemas.microsoft.com/office/drawing/2014/main" id="{B9731767-FD9B-1F59-B1D0-75BAEF386244}"/>
              </a:ext>
            </a:extLst>
          </p:cNvPr>
          <p:cNvSpPr txBox="1"/>
          <p:nvPr/>
        </p:nvSpPr>
        <p:spPr>
          <a:xfrm>
            <a:off x="838200" y="2012950"/>
            <a:ext cx="2662084" cy="646331"/>
          </a:xfrm>
          <a:prstGeom prst="rect">
            <a:avLst/>
          </a:prstGeom>
          <a:noFill/>
        </p:spPr>
        <p:txBody>
          <a:bodyPr wrap="square" rtlCol="0">
            <a:spAutoFit/>
          </a:bodyPr>
          <a:lstStyle/>
          <a:p>
            <a:r>
              <a:rPr lang="de-DE">
                <a:solidFill>
                  <a:srgbClr val="009B91"/>
                </a:solidFill>
              </a:rPr>
              <a:t>1. </a:t>
            </a:r>
            <a:r>
              <a:rPr lang="de-DE"/>
              <a:t>Zuschneiden des</a:t>
            </a:r>
            <a:br>
              <a:rPr lang="de-DE"/>
            </a:br>
            <a:r>
              <a:rPr lang="de-DE"/>
              <a:t>    Texts</a:t>
            </a:r>
          </a:p>
        </p:txBody>
      </p:sp>
      <p:sp>
        <p:nvSpPr>
          <p:cNvPr id="13" name="Textfeld 12">
            <a:extLst>
              <a:ext uri="{FF2B5EF4-FFF2-40B4-BE49-F238E27FC236}">
                <a16:creationId xmlns:a16="http://schemas.microsoft.com/office/drawing/2014/main" id="{5D5A3967-8C7F-3F04-F9EF-12A7AE303F25}"/>
              </a:ext>
            </a:extLst>
          </p:cNvPr>
          <p:cNvSpPr txBox="1"/>
          <p:nvPr/>
        </p:nvSpPr>
        <p:spPr>
          <a:xfrm>
            <a:off x="838200" y="2845694"/>
            <a:ext cx="2662084" cy="923330"/>
          </a:xfrm>
          <a:prstGeom prst="rect">
            <a:avLst/>
          </a:prstGeom>
          <a:noFill/>
        </p:spPr>
        <p:txBody>
          <a:bodyPr wrap="square" lIns="91440" tIns="45720" rIns="91440" bIns="45720" rtlCol="0" anchor="t">
            <a:spAutoFit/>
          </a:bodyPr>
          <a:lstStyle/>
          <a:p>
            <a:r>
              <a:rPr lang="de-DE">
                <a:solidFill>
                  <a:srgbClr val="009B91"/>
                </a:solidFill>
              </a:rPr>
              <a:t>2.</a:t>
            </a:r>
            <a:r>
              <a:rPr lang="de-DE"/>
              <a:t> Verbinden aller </a:t>
            </a:r>
          </a:p>
          <a:p>
            <a:r>
              <a:rPr lang="de-DE"/>
              <a:t>    Seiten zu einem</a:t>
            </a:r>
            <a:br>
              <a:rPr lang="de-DE"/>
            </a:br>
            <a:r>
              <a:rPr lang="de-DE"/>
              <a:t>    Text</a:t>
            </a:r>
            <a:endParaRPr lang="de-DE">
              <a:cs typeface="Arial"/>
            </a:endParaRPr>
          </a:p>
        </p:txBody>
      </p:sp>
      <p:sp>
        <p:nvSpPr>
          <p:cNvPr id="14" name="Textfeld 13">
            <a:extLst>
              <a:ext uri="{FF2B5EF4-FFF2-40B4-BE49-F238E27FC236}">
                <a16:creationId xmlns:a16="http://schemas.microsoft.com/office/drawing/2014/main" id="{3B081B25-727B-8011-3C29-988396D28DA9}"/>
              </a:ext>
            </a:extLst>
          </p:cNvPr>
          <p:cNvSpPr txBox="1"/>
          <p:nvPr/>
        </p:nvSpPr>
        <p:spPr>
          <a:xfrm>
            <a:off x="800100" y="3987949"/>
            <a:ext cx="2700184" cy="1200329"/>
          </a:xfrm>
          <a:prstGeom prst="rect">
            <a:avLst/>
          </a:prstGeom>
          <a:noFill/>
        </p:spPr>
        <p:txBody>
          <a:bodyPr wrap="square" rtlCol="0">
            <a:spAutoFit/>
          </a:bodyPr>
          <a:lstStyle/>
          <a:p>
            <a:r>
              <a:rPr lang="de-DE">
                <a:solidFill>
                  <a:srgbClr val="009B91"/>
                </a:solidFill>
              </a:rPr>
              <a:t>3.</a:t>
            </a:r>
            <a:r>
              <a:rPr lang="de-DE"/>
              <a:t> Splitten nach X</a:t>
            </a:r>
            <a:br>
              <a:rPr lang="de-DE"/>
            </a:br>
            <a:r>
              <a:rPr lang="de-DE"/>
              <a:t>    Zeichen an</a:t>
            </a:r>
            <a:br>
              <a:rPr lang="de-DE"/>
            </a:br>
            <a:r>
              <a:rPr lang="de-DE"/>
              <a:t>    speziellen Zeichen, </a:t>
            </a:r>
            <a:br>
              <a:rPr lang="de-DE"/>
            </a:br>
            <a:r>
              <a:rPr lang="de-DE"/>
              <a:t>    </a:t>
            </a:r>
            <a:r>
              <a:rPr lang="de-DE" err="1"/>
              <a:t>Bsp</a:t>
            </a:r>
            <a:r>
              <a:rPr lang="de-DE"/>
              <a:t>: (\n\n, \n\n$)</a:t>
            </a:r>
          </a:p>
        </p:txBody>
      </p:sp>
      <p:pic>
        <p:nvPicPr>
          <p:cNvPr id="15" name="Grafik 14">
            <a:extLst>
              <a:ext uri="{FF2B5EF4-FFF2-40B4-BE49-F238E27FC236}">
                <a16:creationId xmlns:a16="http://schemas.microsoft.com/office/drawing/2014/main" id="{A64B430F-4C0E-94CF-2C1F-171B31051669}"/>
              </a:ext>
            </a:extLst>
          </p:cNvPr>
          <p:cNvPicPr>
            <a:picLocks noChangeAspect="1"/>
          </p:cNvPicPr>
          <p:nvPr/>
        </p:nvPicPr>
        <p:blipFill rotWithShape="1">
          <a:blip r:embed="rId2"/>
          <a:srcRect t="89751" r="233"/>
          <a:stretch/>
        </p:blipFill>
        <p:spPr>
          <a:xfrm>
            <a:off x="3802280" y="6151562"/>
            <a:ext cx="3004235" cy="534987"/>
          </a:xfrm>
          <a:prstGeom prst="rect">
            <a:avLst/>
          </a:prstGeom>
        </p:spPr>
      </p:pic>
      <p:sp>
        <p:nvSpPr>
          <p:cNvPr id="16" name="Rechteck 15">
            <a:extLst>
              <a:ext uri="{FF2B5EF4-FFF2-40B4-BE49-F238E27FC236}">
                <a16:creationId xmlns:a16="http://schemas.microsoft.com/office/drawing/2014/main" id="{17807C98-9698-785A-87E7-4F5F09F0E6A5}"/>
              </a:ext>
            </a:extLst>
          </p:cNvPr>
          <p:cNvSpPr>
            <a:spLocks/>
          </p:cNvSpPr>
          <p:nvPr/>
        </p:nvSpPr>
        <p:spPr>
          <a:xfrm>
            <a:off x="3815664" y="6145210"/>
            <a:ext cx="3004235" cy="712789"/>
          </a:xfrm>
          <a:prstGeom prst="rect">
            <a:avLst/>
          </a:prstGeom>
          <a:noFill/>
          <a:ln>
            <a:solidFill>
              <a:srgbClr val="546B8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A0319DBB-9589-3292-BDD3-51FBC784C88A}"/>
              </a:ext>
            </a:extLst>
          </p:cNvPr>
          <p:cNvSpPr/>
          <p:nvPr/>
        </p:nvSpPr>
        <p:spPr>
          <a:xfrm>
            <a:off x="596154" y="2143828"/>
            <a:ext cx="161364" cy="10757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81036F2E-CE39-B878-434B-470369794232}"/>
              </a:ext>
            </a:extLst>
          </p:cNvPr>
          <p:cNvPicPr>
            <a:picLocks noChangeAspect="1"/>
          </p:cNvPicPr>
          <p:nvPr/>
        </p:nvPicPr>
        <p:blipFill rotWithShape="1">
          <a:blip r:embed="rId2"/>
          <a:srcRect t="6419" r="233" b="88586"/>
          <a:stretch/>
        </p:blipFill>
        <p:spPr>
          <a:xfrm>
            <a:off x="3815665" y="1803400"/>
            <a:ext cx="3004235" cy="260724"/>
          </a:xfrm>
          <a:prstGeom prst="rect">
            <a:avLst/>
          </a:prstGeom>
        </p:spPr>
      </p:pic>
      <p:pic>
        <p:nvPicPr>
          <p:cNvPr id="19" name="Grafik 18">
            <a:extLst>
              <a:ext uri="{FF2B5EF4-FFF2-40B4-BE49-F238E27FC236}">
                <a16:creationId xmlns:a16="http://schemas.microsoft.com/office/drawing/2014/main" id="{17E4EB6D-A2A7-CCA1-B1BD-E31104B663A2}"/>
              </a:ext>
            </a:extLst>
          </p:cNvPr>
          <p:cNvPicPr>
            <a:picLocks noChangeAspect="1"/>
          </p:cNvPicPr>
          <p:nvPr/>
        </p:nvPicPr>
        <p:blipFill rotWithShape="1">
          <a:blip r:embed="rId2"/>
          <a:srcRect t="22519" r="233" b="72486"/>
          <a:stretch/>
        </p:blipFill>
        <p:spPr>
          <a:xfrm>
            <a:off x="3815665" y="2643840"/>
            <a:ext cx="3004235" cy="260724"/>
          </a:xfrm>
          <a:prstGeom prst="rect">
            <a:avLst/>
          </a:prstGeom>
        </p:spPr>
      </p:pic>
      <p:pic>
        <p:nvPicPr>
          <p:cNvPr id="20" name="Grafik 19">
            <a:extLst>
              <a:ext uri="{FF2B5EF4-FFF2-40B4-BE49-F238E27FC236}">
                <a16:creationId xmlns:a16="http://schemas.microsoft.com/office/drawing/2014/main" id="{A9C9E3B8-4C0A-6A6F-7471-AB383FB2D5E4}"/>
              </a:ext>
            </a:extLst>
          </p:cNvPr>
          <p:cNvPicPr>
            <a:picLocks noChangeAspect="1"/>
          </p:cNvPicPr>
          <p:nvPr/>
        </p:nvPicPr>
        <p:blipFill rotWithShape="1">
          <a:blip r:embed="rId2"/>
          <a:srcRect t="11414" r="233" b="79183"/>
          <a:stretch/>
        </p:blipFill>
        <p:spPr>
          <a:xfrm>
            <a:off x="3829048" y="2064124"/>
            <a:ext cx="3004235" cy="490816"/>
          </a:xfrm>
          <a:prstGeom prst="rect">
            <a:avLst/>
          </a:prstGeom>
        </p:spPr>
      </p:pic>
      <p:pic>
        <p:nvPicPr>
          <p:cNvPr id="21" name="Grafik 20">
            <a:extLst>
              <a:ext uri="{FF2B5EF4-FFF2-40B4-BE49-F238E27FC236}">
                <a16:creationId xmlns:a16="http://schemas.microsoft.com/office/drawing/2014/main" id="{08689831-9A4D-407A-66EC-7AAD49E368F4}"/>
              </a:ext>
            </a:extLst>
          </p:cNvPr>
          <p:cNvPicPr>
            <a:picLocks noChangeAspect="1"/>
          </p:cNvPicPr>
          <p:nvPr/>
        </p:nvPicPr>
        <p:blipFill rotWithShape="1">
          <a:blip r:embed="rId2"/>
          <a:srcRect t="27969" r="233" b="39254"/>
          <a:stretch/>
        </p:blipFill>
        <p:spPr>
          <a:xfrm>
            <a:off x="3829048" y="2928376"/>
            <a:ext cx="3004235" cy="1710858"/>
          </a:xfrm>
          <a:prstGeom prst="rect">
            <a:avLst/>
          </a:prstGeom>
        </p:spPr>
      </p:pic>
      <p:pic>
        <p:nvPicPr>
          <p:cNvPr id="22" name="Grafik 21">
            <a:extLst>
              <a:ext uri="{FF2B5EF4-FFF2-40B4-BE49-F238E27FC236}">
                <a16:creationId xmlns:a16="http://schemas.microsoft.com/office/drawing/2014/main" id="{B2496CEB-9DB2-5B45-5282-189B024B6CD0}"/>
              </a:ext>
            </a:extLst>
          </p:cNvPr>
          <p:cNvPicPr>
            <a:picLocks noChangeAspect="1"/>
          </p:cNvPicPr>
          <p:nvPr/>
        </p:nvPicPr>
        <p:blipFill rotWithShape="1">
          <a:blip r:embed="rId2"/>
          <a:srcRect t="62423" r="233" b="21927"/>
          <a:stretch/>
        </p:blipFill>
        <p:spPr>
          <a:xfrm>
            <a:off x="3829048" y="4726641"/>
            <a:ext cx="3004235" cy="816907"/>
          </a:xfrm>
          <a:prstGeom prst="rect">
            <a:avLst/>
          </a:prstGeom>
        </p:spPr>
      </p:pic>
      <p:sp>
        <p:nvSpPr>
          <p:cNvPr id="23" name="Rechteck 22">
            <a:extLst>
              <a:ext uri="{FF2B5EF4-FFF2-40B4-BE49-F238E27FC236}">
                <a16:creationId xmlns:a16="http://schemas.microsoft.com/office/drawing/2014/main" id="{A576B548-86DE-1677-9028-71BE569DD35B}"/>
              </a:ext>
            </a:extLst>
          </p:cNvPr>
          <p:cNvSpPr>
            <a:spLocks/>
          </p:cNvSpPr>
          <p:nvPr/>
        </p:nvSpPr>
        <p:spPr>
          <a:xfrm>
            <a:off x="3815665" y="1769269"/>
            <a:ext cx="3004235" cy="3774281"/>
          </a:xfrm>
          <a:prstGeom prst="rect">
            <a:avLst/>
          </a:prstGeom>
          <a:noFill/>
          <a:ln>
            <a:solidFill>
              <a:srgbClr val="546B8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Grafik 23" descr="Datenbank Silhouette">
            <a:extLst>
              <a:ext uri="{FF2B5EF4-FFF2-40B4-BE49-F238E27FC236}">
                <a16:creationId xmlns:a16="http://schemas.microsoft.com/office/drawing/2014/main" id="{8C7F152C-A5D7-D1B2-EE51-D5EC5FAAF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0" y="2710081"/>
            <a:ext cx="914400" cy="914400"/>
          </a:xfrm>
          <a:prstGeom prst="rect">
            <a:avLst/>
          </a:prstGeom>
        </p:spPr>
      </p:pic>
      <p:sp>
        <p:nvSpPr>
          <p:cNvPr id="26" name="Rechteck 25">
            <a:extLst>
              <a:ext uri="{FF2B5EF4-FFF2-40B4-BE49-F238E27FC236}">
                <a16:creationId xmlns:a16="http://schemas.microsoft.com/office/drawing/2014/main" id="{D84DF6DD-3FF9-6160-E605-E8032C015B27}"/>
              </a:ext>
            </a:extLst>
          </p:cNvPr>
          <p:cNvSpPr/>
          <p:nvPr/>
        </p:nvSpPr>
        <p:spPr>
          <a:xfrm>
            <a:off x="0" y="6188579"/>
            <a:ext cx="12192000" cy="669422"/>
          </a:xfrm>
          <a:prstGeom prst="rect">
            <a:avLst/>
          </a:prstGeom>
          <a:gradFill flip="none" rotWithShape="1">
            <a:gsLst>
              <a:gs pos="42000">
                <a:schemeClr val="bg1"/>
              </a:gs>
              <a:gs pos="0">
                <a:schemeClr val="bg1">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Textfeld 26">
            <a:extLst>
              <a:ext uri="{FF2B5EF4-FFF2-40B4-BE49-F238E27FC236}">
                <a16:creationId xmlns:a16="http://schemas.microsoft.com/office/drawing/2014/main" id="{E5EBC04A-8998-2250-8352-AB7D869F6404}"/>
              </a:ext>
            </a:extLst>
          </p:cNvPr>
          <p:cNvSpPr txBox="1"/>
          <p:nvPr/>
        </p:nvSpPr>
        <p:spPr>
          <a:xfrm>
            <a:off x="838200" y="5437980"/>
            <a:ext cx="2662084" cy="646331"/>
          </a:xfrm>
          <a:prstGeom prst="rect">
            <a:avLst/>
          </a:prstGeom>
          <a:noFill/>
        </p:spPr>
        <p:txBody>
          <a:bodyPr wrap="square" rtlCol="0">
            <a:spAutoFit/>
          </a:bodyPr>
          <a:lstStyle/>
          <a:p>
            <a:r>
              <a:rPr lang="de-DE">
                <a:solidFill>
                  <a:srgbClr val="009B91"/>
                </a:solidFill>
              </a:rPr>
              <a:t>4. </a:t>
            </a:r>
            <a:r>
              <a:rPr lang="de-DE" err="1"/>
              <a:t>Embedden</a:t>
            </a:r>
            <a:r>
              <a:rPr lang="de-DE"/>
              <a:t> &amp;</a:t>
            </a:r>
            <a:br>
              <a:rPr lang="de-DE"/>
            </a:br>
            <a:r>
              <a:rPr lang="de-DE"/>
              <a:t>    Persistieren</a:t>
            </a:r>
          </a:p>
        </p:txBody>
      </p:sp>
      <p:sp>
        <p:nvSpPr>
          <p:cNvPr id="3" name="Textfeld 2">
            <a:extLst>
              <a:ext uri="{FF2B5EF4-FFF2-40B4-BE49-F238E27FC236}">
                <a16:creationId xmlns:a16="http://schemas.microsoft.com/office/drawing/2014/main" id="{A8A662C7-3114-439D-1CBE-2D88468C1150}"/>
              </a:ext>
            </a:extLst>
          </p:cNvPr>
          <p:cNvSpPr txBox="1"/>
          <p:nvPr/>
        </p:nvSpPr>
        <p:spPr>
          <a:xfrm>
            <a:off x="9636125" y="3612485"/>
            <a:ext cx="844550" cy="215444"/>
          </a:xfrm>
          <a:prstGeom prst="rect">
            <a:avLst/>
          </a:prstGeom>
          <a:noFill/>
        </p:spPr>
        <p:txBody>
          <a:bodyPr wrap="square" lIns="0" tIns="0" rIns="0" bIns="0" rtlCol="0">
            <a:spAutoFit/>
          </a:bodyPr>
          <a:lstStyle/>
          <a:p>
            <a:pPr algn="l"/>
            <a:r>
              <a:rPr lang="de-DE" sz="1400"/>
              <a:t>Vector DB</a:t>
            </a:r>
          </a:p>
        </p:txBody>
      </p:sp>
    </p:spTree>
    <p:extLst>
      <p:ext uri="{BB962C8B-B14F-4D97-AF65-F5344CB8AC3E}">
        <p14:creationId xmlns:p14="http://schemas.microsoft.com/office/powerpoint/2010/main" val="267196679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0.00286 0.00046 L 0.00234 0.12592 " pathEditMode="relative" rAng="0" ptsTypes="AA">
                                      <p:cBhvr>
                                        <p:cTn id="17" dur="1000" fill="hold"/>
                                        <p:tgtEl>
                                          <p:spTgt spid="17"/>
                                        </p:tgtEl>
                                        <p:attrNameLst>
                                          <p:attrName>ppt_x</p:attrName>
                                          <p:attrName>ppt_y</p:attrName>
                                        </p:attrNameLst>
                                      </p:cBhvr>
                                      <p:rCtr x="-26" y="6273"/>
                                    </p:animMotion>
                                  </p:childTnLst>
                                </p:cTn>
                              </p:par>
                              <p:par>
                                <p:cTn id="18" presetID="64" presetClass="path" presetSubtype="0" accel="50000" decel="50000" fill="hold" nodeType="withEffect">
                                  <p:stCondLst>
                                    <p:cond delay="700"/>
                                  </p:stCondLst>
                                  <p:childTnLst>
                                    <p:animMotion origin="layout" path="M 3.95833E-6 0.00417 L 0.00117 -0.09259 " pathEditMode="relative" rAng="0" ptsTypes="AA">
                                      <p:cBhvr>
                                        <p:cTn id="19" dur="2000" fill="hold"/>
                                        <p:tgtEl>
                                          <p:spTgt spid="15"/>
                                        </p:tgtEl>
                                        <p:attrNameLst>
                                          <p:attrName>ppt_x</p:attrName>
                                          <p:attrName>ppt_y</p:attrName>
                                        </p:attrNameLst>
                                      </p:cBhvr>
                                      <p:rCtr x="52" y="-4838"/>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0.00234 0.12593 L 0.0013 0.29074 " pathEditMode="relative" rAng="0" ptsTypes="AA">
                                      <p:cBhvr>
                                        <p:cTn id="23" dur="1000" fill="hold"/>
                                        <p:tgtEl>
                                          <p:spTgt spid="17"/>
                                        </p:tgtEl>
                                        <p:attrNameLst>
                                          <p:attrName>ppt_x</p:attrName>
                                          <p:attrName>ppt_y</p:attrName>
                                        </p:attrNameLst>
                                      </p:cBhvr>
                                      <p:rCtr x="-26" y="8241"/>
                                    </p:animMotion>
                                  </p:childTnLst>
                                </p:cTn>
                              </p:par>
                              <p:par>
                                <p:cTn id="24" presetID="42" presetClass="path" presetSubtype="0" accel="50000" decel="50000" fill="hold" nodeType="withEffect">
                                  <p:stCondLst>
                                    <p:cond delay="700"/>
                                  </p:stCondLst>
                                  <p:childTnLst>
                                    <p:animMotion origin="layout" path="M 4.16667E-7 -3.7037E-7 L 0.22839 0.0331 " pathEditMode="relative" rAng="0" ptsTypes="AA">
                                      <p:cBhvr>
                                        <p:cTn id="25" dur="2000" fill="hold"/>
                                        <p:tgtEl>
                                          <p:spTgt spid="21"/>
                                        </p:tgtEl>
                                        <p:attrNameLst>
                                          <p:attrName>ppt_x</p:attrName>
                                          <p:attrName>ppt_y</p:attrName>
                                        </p:attrNameLst>
                                      </p:cBhvr>
                                      <p:rCtr x="11419" y="1644"/>
                                    </p:animMotion>
                                  </p:childTnLst>
                                </p:cTn>
                              </p:par>
                              <p:par>
                                <p:cTn id="26" presetID="42" presetClass="path" presetSubtype="0" accel="50000" decel="50000" fill="hold" nodeType="withEffect">
                                  <p:stCondLst>
                                    <p:cond delay="700"/>
                                  </p:stCondLst>
                                  <p:childTnLst>
                                    <p:animMotion origin="layout" path="M 1.875E-6 4.07407E-6 L 0.2987 0.01158 " pathEditMode="relative" rAng="0" ptsTypes="AA">
                                      <p:cBhvr>
                                        <p:cTn id="27" dur="2000" fill="hold"/>
                                        <p:tgtEl>
                                          <p:spTgt spid="18"/>
                                        </p:tgtEl>
                                        <p:attrNameLst>
                                          <p:attrName>ppt_x</p:attrName>
                                          <p:attrName>ppt_y</p:attrName>
                                        </p:attrNameLst>
                                      </p:cBhvr>
                                      <p:rCtr x="14922" y="556"/>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0.0013 0.29074 L -0.00026 0.4963 " pathEditMode="relative" rAng="0" ptsTypes="AA">
                                      <p:cBhvr>
                                        <p:cTn id="31" dur="1000" fill="hold"/>
                                        <p:tgtEl>
                                          <p:spTgt spid="17"/>
                                        </p:tgtEl>
                                        <p:attrNameLst>
                                          <p:attrName>ppt_x</p:attrName>
                                          <p:attrName>ppt_y</p:attrName>
                                        </p:attrNameLst>
                                      </p:cBhvr>
                                      <p:rCtr x="-78" y="10278"/>
                                    </p:animMotion>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700"/>
                                  </p:stCondLst>
                                  <p:childTnLst>
                                    <p:animMotion origin="layout" path="M 0.22839 0.0331 L 0.38776 -0.07847 " pathEditMode="relative" rAng="0" ptsTypes="AA">
                                      <p:cBhvr>
                                        <p:cTn id="38" dur="2000" fill="hold"/>
                                        <p:tgtEl>
                                          <p:spTgt spid="21"/>
                                        </p:tgtEl>
                                        <p:attrNameLst>
                                          <p:attrName>ppt_x</p:attrName>
                                          <p:attrName>ppt_y</p:attrName>
                                        </p:attrNameLst>
                                      </p:cBhvr>
                                      <p:rCtr x="7969" y="-5579"/>
                                    </p:animMotion>
                                  </p:childTnLst>
                                </p:cTn>
                              </p:par>
                              <p:par>
                                <p:cTn id="39" presetID="42" presetClass="path" presetSubtype="0" accel="50000" decel="50000" fill="hold" nodeType="withEffect">
                                  <p:stCondLst>
                                    <p:cond delay="700"/>
                                  </p:stCondLst>
                                  <p:childTnLst>
                                    <p:animMotion origin="layout" path="M 0.2987 0.01158 L 0.38932 0.14514 " pathEditMode="relative" rAng="0" ptsTypes="AA">
                                      <p:cBhvr>
                                        <p:cTn id="40" dur="2000" fill="hold"/>
                                        <p:tgtEl>
                                          <p:spTgt spid="18"/>
                                        </p:tgtEl>
                                        <p:attrNameLst>
                                          <p:attrName>ppt_x</p:attrName>
                                          <p:attrName>ppt_y</p:attrName>
                                        </p:attrNameLst>
                                      </p:cBhvr>
                                      <p:rCtr x="4531" y="6667"/>
                                    </p:animMotion>
                                  </p:childTnLst>
                                </p:cTn>
                              </p:par>
                              <p:par>
                                <p:cTn id="41" presetID="42" presetClass="path" presetSubtype="0" accel="50000" decel="50000" fill="hold" nodeType="withEffect">
                                  <p:stCondLst>
                                    <p:cond delay="700"/>
                                  </p:stCondLst>
                                  <p:childTnLst>
                                    <p:animMotion origin="layout" path="M 0.00117 -0.09259 L 0.39049 -0.42361 " pathEditMode="relative" rAng="0" ptsTypes="AA">
                                      <p:cBhvr>
                                        <p:cTn id="42" dur="2000" fill="hold"/>
                                        <p:tgtEl>
                                          <p:spTgt spid="15"/>
                                        </p:tgtEl>
                                        <p:attrNameLst>
                                          <p:attrName>ppt_x</p:attrName>
                                          <p:attrName>ppt_y</p:attrName>
                                        </p:attrNameLst>
                                      </p:cBhvr>
                                      <p:rCtr x="19427" y="-16713"/>
                                    </p:animMotion>
                                  </p:childTnLst>
                                </p:cTn>
                              </p:par>
                              <p:par>
                                <p:cTn id="43" presetID="42" presetClass="path" presetSubtype="0" accel="50000" decel="50000" fill="hold" nodeType="withEffect">
                                  <p:stCondLst>
                                    <p:cond delay="700"/>
                                  </p:stCondLst>
                                  <p:childTnLst>
                                    <p:animMotion origin="layout" path="M -0.00013 0.00024 L 0.38776 0.09862 " pathEditMode="relative" rAng="0" ptsTypes="AA">
                                      <p:cBhvr>
                                        <p:cTn id="44" dur="2000" fill="hold"/>
                                        <p:tgtEl>
                                          <p:spTgt spid="20"/>
                                        </p:tgtEl>
                                        <p:attrNameLst>
                                          <p:attrName>ppt_x</p:attrName>
                                          <p:attrName>ppt_y</p:attrName>
                                        </p:attrNameLst>
                                      </p:cBhvr>
                                      <p:rCtr x="19388" y="4907"/>
                                    </p:animMotion>
                                  </p:childTnLst>
                                </p:cTn>
                              </p:par>
                              <p:par>
                                <p:cTn id="45" presetID="42" presetClass="path" presetSubtype="0" accel="50000" decel="50000" fill="hold" nodeType="withEffect">
                                  <p:stCondLst>
                                    <p:cond delay="700"/>
                                  </p:stCondLst>
                                  <p:childTnLst>
                                    <p:animMotion origin="layout" path="M 4.16667E-7 -1.11111E-6 L 0.38828 -0.24954 " pathEditMode="relative" rAng="0" ptsTypes="AA">
                                      <p:cBhvr>
                                        <p:cTn id="46" dur="2000" fill="hold"/>
                                        <p:tgtEl>
                                          <p:spTgt spid="22"/>
                                        </p:tgtEl>
                                        <p:attrNameLst>
                                          <p:attrName>ppt_x</p:attrName>
                                          <p:attrName>ppt_y</p:attrName>
                                        </p:attrNameLst>
                                      </p:cBhvr>
                                      <p:rCtr x="19414" y="-12477"/>
                                    </p:animMotion>
                                  </p:childTnLst>
                                </p:cTn>
                              </p:par>
                              <p:par>
                                <p:cTn id="47" presetID="42" presetClass="path" presetSubtype="0" accel="50000" decel="50000" fill="hold" nodeType="withEffect">
                                  <p:stCondLst>
                                    <p:cond delay="700"/>
                                  </p:stCondLst>
                                  <p:childTnLst>
                                    <p:animMotion origin="layout" path="M 2.08333E-6 1.85185E-6 L 0.38932 0.05787 " pathEditMode="relative" rAng="0" ptsTypes="AA">
                                      <p:cBhvr>
                                        <p:cTn id="48" dur="2000" fill="hold"/>
                                        <p:tgtEl>
                                          <p:spTgt spid="19"/>
                                        </p:tgtEl>
                                        <p:attrNameLst>
                                          <p:attrName>ppt_x</p:attrName>
                                          <p:attrName>ppt_y</p:attrName>
                                        </p:attrNameLst>
                                      </p:cBhvr>
                                      <p:rCtr x="19466" y="2894"/>
                                    </p:animMotion>
                                  </p:childTnLst>
                                </p:cTn>
                              </p:par>
                              <p:par>
                                <p:cTn id="49" presetID="53" presetClass="exit" presetSubtype="32" fill="hold" nodeType="withEffect">
                                  <p:stCondLst>
                                    <p:cond delay="1000"/>
                                  </p:stCondLst>
                                  <p:childTnLst>
                                    <p:anim calcmode="lin" valueType="num">
                                      <p:cBhvr>
                                        <p:cTn id="50" dur="1500"/>
                                        <p:tgtEl>
                                          <p:spTgt spid="15"/>
                                        </p:tgtEl>
                                        <p:attrNameLst>
                                          <p:attrName>ppt_w</p:attrName>
                                        </p:attrNameLst>
                                      </p:cBhvr>
                                      <p:tavLst>
                                        <p:tav tm="0">
                                          <p:val>
                                            <p:strVal val="ppt_w"/>
                                          </p:val>
                                        </p:tav>
                                        <p:tav tm="100000">
                                          <p:val>
                                            <p:fltVal val="0"/>
                                          </p:val>
                                        </p:tav>
                                      </p:tavLst>
                                    </p:anim>
                                    <p:anim calcmode="lin" valueType="num">
                                      <p:cBhvr>
                                        <p:cTn id="51" dur="1500"/>
                                        <p:tgtEl>
                                          <p:spTgt spid="15"/>
                                        </p:tgtEl>
                                        <p:attrNameLst>
                                          <p:attrName>ppt_h</p:attrName>
                                        </p:attrNameLst>
                                      </p:cBhvr>
                                      <p:tavLst>
                                        <p:tav tm="0">
                                          <p:val>
                                            <p:strVal val="ppt_h"/>
                                          </p:val>
                                        </p:tav>
                                        <p:tav tm="100000">
                                          <p:val>
                                            <p:fltVal val="0"/>
                                          </p:val>
                                        </p:tav>
                                      </p:tavLst>
                                    </p:anim>
                                    <p:animEffect transition="out" filter="fade">
                                      <p:cBhvr>
                                        <p:cTn id="52" dur="1500"/>
                                        <p:tgtEl>
                                          <p:spTgt spid="15"/>
                                        </p:tgtEl>
                                      </p:cBhvr>
                                    </p:animEffect>
                                    <p:set>
                                      <p:cBhvr>
                                        <p:cTn id="53" dur="1" fill="hold">
                                          <p:stCondLst>
                                            <p:cond delay="1499"/>
                                          </p:stCondLst>
                                        </p:cTn>
                                        <p:tgtEl>
                                          <p:spTgt spid="15"/>
                                        </p:tgtEl>
                                        <p:attrNameLst>
                                          <p:attrName>style.visibility</p:attrName>
                                        </p:attrNameLst>
                                      </p:cBhvr>
                                      <p:to>
                                        <p:strVal val="hidden"/>
                                      </p:to>
                                    </p:set>
                                  </p:childTnLst>
                                </p:cTn>
                              </p:par>
                              <p:par>
                                <p:cTn id="54" presetID="53" presetClass="exit" presetSubtype="32" fill="hold" nodeType="withEffect">
                                  <p:stCondLst>
                                    <p:cond delay="1000"/>
                                  </p:stCondLst>
                                  <p:childTnLst>
                                    <p:anim calcmode="lin" valueType="num">
                                      <p:cBhvr>
                                        <p:cTn id="55" dur="1500"/>
                                        <p:tgtEl>
                                          <p:spTgt spid="21"/>
                                        </p:tgtEl>
                                        <p:attrNameLst>
                                          <p:attrName>ppt_w</p:attrName>
                                        </p:attrNameLst>
                                      </p:cBhvr>
                                      <p:tavLst>
                                        <p:tav tm="0">
                                          <p:val>
                                            <p:strVal val="ppt_w"/>
                                          </p:val>
                                        </p:tav>
                                        <p:tav tm="100000">
                                          <p:val>
                                            <p:fltVal val="0"/>
                                          </p:val>
                                        </p:tav>
                                      </p:tavLst>
                                    </p:anim>
                                    <p:anim calcmode="lin" valueType="num">
                                      <p:cBhvr>
                                        <p:cTn id="56" dur="1500"/>
                                        <p:tgtEl>
                                          <p:spTgt spid="21"/>
                                        </p:tgtEl>
                                        <p:attrNameLst>
                                          <p:attrName>ppt_h</p:attrName>
                                        </p:attrNameLst>
                                      </p:cBhvr>
                                      <p:tavLst>
                                        <p:tav tm="0">
                                          <p:val>
                                            <p:strVal val="ppt_h"/>
                                          </p:val>
                                        </p:tav>
                                        <p:tav tm="100000">
                                          <p:val>
                                            <p:fltVal val="0"/>
                                          </p:val>
                                        </p:tav>
                                      </p:tavLst>
                                    </p:anim>
                                    <p:animEffect transition="out" filter="fade">
                                      <p:cBhvr>
                                        <p:cTn id="57" dur="1500"/>
                                        <p:tgtEl>
                                          <p:spTgt spid="21"/>
                                        </p:tgtEl>
                                      </p:cBhvr>
                                    </p:animEffect>
                                    <p:set>
                                      <p:cBhvr>
                                        <p:cTn id="58" dur="1" fill="hold">
                                          <p:stCondLst>
                                            <p:cond delay="1499"/>
                                          </p:stCondLst>
                                        </p:cTn>
                                        <p:tgtEl>
                                          <p:spTgt spid="21"/>
                                        </p:tgtEl>
                                        <p:attrNameLst>
                                          <p:attrName>style.visibility</p:attrName>
                                        </p:attrNameLst>
                                      </p:cBhvr>
                                      <p:to>
                                        <p:strVal val="hidden"/>
                                      </p:to>
                                    </p:set>
                                  </p:childTnLst>
                                </p:cTn>
                              </p:par>
                              <p:par>
                                <p:cTn id="59" presetID="53" presetClass="exit" presetSubtype="32" fill="hold" nodeType="withEffect">
                                  <p:stCondLst>
                                    <p:cond delay="1000"/>
                                  </p:stCondLst>
                                  <p:childTnLst>
                                    <p:anim calcmode="lin" valueType="num">
                                      <p:cBhvr>
                                        <p:cTn id="60" dur="1500"/>
                                        <p:tgtEl>
                                          <p:spTgt spid="20"/>
                                        </p:tgtEl>
                                        <p:attrNameLst>
                                          <p:attrName>ppt_w</p:attrName>
                                        </p:attrNameLst>
                                      </p:cBhvr>
                                      <p:tavLst>
                                        <p:tav tm="0">
                                          <p:val>
                                            <p:strVal val="ppt_w"/>
                                          </p:val>
                                        </p:tav>
                                        <p:tav tm="100000">
                                          <p:val>
                                            <p:fltVal val="0"/>
                                          </p:val>
                                        </p:tav>
                                      </p:tavLst>
                                    </p:anim>
                                    <p:anim calcmode="lin" valueType="num">
                                      <p:cBhvr>
                                        <p:cTn id="61" dur="1500"/>
                                        <p:tgtEl>
                                          <p:spTgt spid="20"/>
                                        </p:tgtEl>
                                        <p:attrNameLst>
                                          <p:attrName>ppt_h</p:attrName>
                                        </p:attrNameLst>
                                      </p:cBhvr>
                                      <p:tavLst>
                                        <p:tav tm="0">
                                          <p:val>
                                            <p:strVal val="ppt_h"/>
                                          </p:val>
                                        </p:tav>
                                        <p:tav tm="100000">
                                          <p:val>
                                            <p:fltVal val="0"/>
                                          </p:val>
                                        </p:tav>
                                      </p:tavLst>
                                    </p:anim>
                                    <p:animEffect transition="out" filter="fade">
                                      <p:cBhvr>
                                        <p:cTn id="62" dur="1500"/>
                                        <p:tgtEl>
                                          <p:spTgt spid="20"/>
                                        </p:tgtEl>
                                      </p:cBhvr>
                                    </p:animEffect>
                                    <p:set>
                                      <p:cBhvr>
                                        <p:cTn id="63" dur="1" fill="hold">
                                          <p:stCondLst>
                                            <p:cond delay="1499"/>
                                          </p:stCondLst>
                                        </p:cTn>
                                        <p:tgtEl>
                                          <p:spTgt spid="20"/>
                                        </p:tgtEl>
                                        <p:attrNameLst>
                                          <p:attrName>style.visibility</p:attrName>
                                        </p:attrNameLst>
                                      </p:cBhvr>
                                      <p:to>
                                        <p:strVal val="hidden"/>
                                      </p:to>
                                    </p:set>
                                  </p:childTnLst>
                                </p:cTn>
                              </p:par>
                              <p:par>
                                <p:cTn id="64" presetID="53" presetClass="exit" presetSubtype="32" fill="hold" nodeType="withEffect">
                                  <p:stCondLst>
                                    <p:cond delay="1000"/>
                                  </p:stCondLst>
                                  <p:childTnLst>
                                    <p:anim calcmode="lin" valueType="num">
                                      <p:cBhvr>
                                        <p:cTn id="65" dur="1500"/>
                                        <p:tgtEl>
                                          <p:spTgt spid="18"/>
                                        </p:tgtEl>
                                        <p:attrNameLst>
                                          <p:attrName>ppt_w</p:attrName>
                                        </p:attrNameLst>
                                      </p:cBhvr>
                                      <p:tavLst>
                                        <p:tav tm="0">
                                          <p:val>
                                            <p:strVal val="ppt_w"/>
                                          </p:val>
                                        </p:tav>
                                        <p:tav tm="100000">
                                          <p:val>
                                            <p:fltVal val="0"/>
                                          </p:val>
                                        </p:tav>
                                      </p:tavLst>
                                    </p:anim>
                                    <p:anim calcmode="lin" valueType="num">
                                      <p:cBhvr>
                                        <p:cTn id="66" dur="1500"/>
                                        <p:tgtEl>
                                          <p:spTgt spid="18"/>
                                        </p:tgtEl>
                                        <p:attrNameLst>
                                          <p:attrName>ppt_h</p:attrName>
                                        </p:attrNameLst>
                                      </p:cBhvr>
                                      <p:tavLst>
                                        <p:tav tm="0">
                                          <p:val>
                                            <p:strVal val="ppt_h"/>
                                          </p:val>
                                        </p:tav>
                                        <p:tav tm="100000">
                                          <p:val>
                                            <p:fltVal val="0"/>
                                          </p:val>
                                        </p:tav>
                                      </p:tavLst>
                                    </p:anim>
                                    <p:animEffect transition="out" filter="fade">
                                      <p:cBhvr>
                                        <p:cTn id="67" dur="1500"/>
                                        <p:tgtEl>
                                          <p:spTgt spid="18"/>
                                        </p:tgtEl>
                                      </p:cBhvr>
                                    </p:animEffect>
                                    <p:set>
                                      <p:cBhvr>
                                        <p:cTn id="68" dur="1" fill="hold">
                                          <p:stCondLst>
                                            <p:cond delay="1499"/>
                                          </p:stCondLst>
                                        </p:cTn>
                                        <p:tgtEl>
                                          <p:spTgt spid="18"/>
                                        </p:tgtEl>
                                        <p:attrNameLst>
                                          <p:attrName>style.visibility</p:attrName>
                                        </p:attrNameLst>
                                      </p:cBhvr>
                                      <p:to>
                                        <p:strVal val="hidden"/>
                                      </p:to>
                                    </p:set>
                                  </p:childTnLst>
                                </p:cTn>
                              </p:par>
                              <p:par>
                                <p:cTn id="69" presetID="53" presetClass="exit" presetSubtype="32" fill="hold" nodeType="withEffect">
                                  <p:stCondLst>
                                    <p:cond delay="1000"/>
                                  </p:stCondLst>
                                  <p:childTnLst>
                                    <p:anim calcmode="lin" valueType="num">
                                      <p:cBhvr>
                                        <p:cTn id="70" dur="1500"/>
                                        <p:tgtEl>
                                          <p:spTgt spid="22"/>
                                        </p:tgtEl>
                                        <p:attrNameLst>
                                          <p:attrName>ppt_w</p:attrName>
                                        </p:attrNameLst>
                                      </p:cBhvr>
                                      <p:tavLst>
                                        <p:tav tm="0">
                                          <p:val>
                                            <p:strVal val="ppt_w"/>
                                          </p:val>
                                        </p:tav>
                                        <p:tav tm="100000">
                                          <p:val>
                                            <p:fltVal val="0"/>
                                          </p:val>
                                        </p:tav>
                                      </p:tavLst>
                                    </p:anim>
                                    <p:anim calcmode="lin" valueType="num">
                                      <p:cBhvr>
                                        <p:cTn id="71" dur="1500"/>
                                        <p:tgtEl>
                                          <p:spTgt spid="22"/>
                                        </p:tgtEl>
                                        <p:attrNameLst>
                                          <p:attrName>ppt_h</p:attrName>
                                        </p:attrNameLst>
                                      </p:cBhvr>
                                      <p:tavLst>
                                        <p:tav tm="0">
                                          <p:val>
                                            <p:strVal val="ppt_h"/>
                                          </p:val>
                                        </p:tav>
                                        <p:tav tm="100000">
                                          <p:val>
                                            <p:fltVal val="0"/>
                                          </p:val>
                                        </p:tav>
                                      </p:tavLst>
                                    </p:anim>
                                    <p:animEffect transition="out" filter="fade">
                                      <p:cBhvr>
                                        <p:cTn id="72" dur="1500"/>
                                        <p:tgtEl>
                                          <p:spTgt spid="22"/>
                                        </p:tgtEl>
                                      </p:cBhvr>
                                    </p:animEffect>
                                    <p:set>
                                      <p:cBhvr>
                                        <p:cTn id="73" dur="1" fill="hold">
                                          <p:stCondLst>
                                            <p:cond delay="1499"/>
                                          </p:stCondLst>
                                        </p:cTn>
                                        <p:tgtEl>
                                          <p:spTgt spid="22"/>
                                        </p:tgtEl>
                                        <p:attrNameLst>
                                          <p:attrName>style.visibility</p:attrName>
                                        </p:attrNameLst>
                                      </p:cBhvr>
                                      <p:to>
                                        <p:strVal val="hidden"/>
                                      </p:to>
                                    </p:set>
                                  </p:childTnLst>
                                </p:cTn>
                              </p:par>
                              <p:par>
                                <p:cTn id="74" presetID="53" presetClass="exit" presetSubtype="32" fill="hold" nodeType="withEffect">
                                  <p:stCondLst>
                                    <p:cond delay="1000"/>
                                  </p:stCondLst>
                                  <p:childTnLst>
                                    <p:anim calcmode="lin" valueType="num">
                                      <p:cBhvr>
                                        <p:cTn id="75" dur="1500"/>
                                        <p:tgtEl>
                                          <p:spTgt spid="19"/>
                                        </p:tgtEl>
                                        <p:attrNameLst>
                                          <p:attrName>ppt_w</p:attrName>
                                        </p:attrNameLst>
                                      </p:cBhvr>
                                      <p:tavLst>
                                        <p:tav tm="0">
                                          <p:val>
                                            <p:strVal val="ppt_w"/>
                                          </p:val>
                                        </p:tav>
                                        <p:tav tm="100000">
                                          <p:val>
                                            <p:fltVal val="0"/>
                                          </p:val>
                                        </p:tav>
                                      </p:tavLst>
                                    </p:anim>
                                    <p:anim calcmode="lin" valueType="num">
                                      <p:cBhvr>
                                        <p:cTn id="76" dur="1500"/>
                                        <p:tgtEl>
                                          <p:spTgt spid="19"/>
                                        </p:tgtEl>
                                        <p:attrNameLst>
                                          <p:attrName>ppt_h</p:attrName>
                                        </p:attrNameLst>
                                      </p:cBhvr>
                                      <p:tavLst>
                                        <p:tav tm="0">
                                          <p:val>
                                            <p:strVal val="ppt_h"/>
                                          </p:val>
                                        </p:tav>
                                        <p:tav tm="100000">
                                          <p:val>
                                            <p:fltVal val="0"/>
                                          </p:val>
                                        </p:tav>
                                      </p:tavLst>
                                    </p:anim>
                                    <p:animEffect transition="out" filter="fade">
                                      <p:cBhvr>
                                        <p:cTn id="77" dur="1500"/>
                                        <p:tgtEl>
                                          <p:spTgt spid="19"/>
                                        </p:tgtEl>
                                      </p:cBhvr>
                                    </p:animEffect>
                                    <p:set>
                                      <p:cBhvr>
                                        <p:cTn id="78" dur="1" fill="hold">
                                          <p:stCondLst>
                                            <p:cond delay="1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7" grpId="2" animBg="1"/>
      <p:bldP spid="23"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Retrieval</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Vergleich verschiedener Modelle</a:t>
            </a:r>
          </a:p>
        </p:txBody>
      </p:sp>
      <p:graphicFrame>
        <p:nvGraphicFramePr>
          <p:cNvPr id="11" name="Tabelle">
            <a:extLst>
              <a:ext uri="{FF2B5EF4-FFF2-40B4-BE49-F238E27FC236}">
                <a16:creationId xmlns:a16="http://schemas.microsoft.com/office/drawing/2014/main" id="{4BC530F6-D46E-2A1F-1090-A8A19AED02E4}"/>
              </a:ext>
            </a:extLst>
          </p:cNvPr>
          <p:cNvGraphicFramePr>
            <a:graphicFrameLocks/>
          </p:cNvGraphicFramePr>
          <p:nvPr>
            <p:extLst>
              <p:ext uri="{D42A27DB-BD31-4B8C-83A1-F6EECF244321}">
                <p14:modId xmlns:p14="http://schemas.microsoft.com/office/powerpoint/2010/main" val="607801463"/>
              </p:ext>
            </p:extLst>
          </p:nvPr>
        </p:nvGraphicFramePr>
        <p:xfrm>
          <a:off x="649705" y="1584972"/>
          <a:ext cx="10892590" cy="4386891"/>
        </p:xfrm>
        <a:graphic>
          <a:graphicData uri="http://schemas.openxmlformats.org/drawingml/2006/table">
            <a:tbl>
              <a:tblPr firstRow="1" bandRow="1">
                <a:tableStyleId>{F5AB1C69-6EDB-4FF4-983F-18BD219EF322}</a:tableStyleId>
              </a:tblPr>
              <a:tblGrid>
                <a:gridCol w="3027213">
                  <a:extLst>
                    <a:ext uri="{9D8B030D-6E8A-4147-A177-3AD203B41FA5}">
                      <a16:colId xmlns:a16="http://schemas.microsoft.com/office/drawing/2014/main" val="848809701"/>
                    </a:ext>
                  </a:extLst>
                </a:gridCol>
                <a:gridCol w="1103630">
                  <a:extLst>
                    <a:ext uri="{9D8B030D-6E8A-4147-A177-3AD203B41FA5}">
                      <a16:colId xmlns:a16="http://schemas.microsoft.com/office/drawing/2014/main" val="2227039786"/>
                    </a:ext>
                  </a:extLst>
                </a:gridCol>
                <a:gridCol w="2182239">
                  <a:extLst>
                    <a:ext uri="{9D8B030D-6E8A-4147-A177-3AD203B41FA5}">
                      <a16:colId xmlns:a16="http://schemas.microsoft.com/office/drawing/2014/main" val="3260348087"/>
                    </a:ext>
                  </a:extLst>
                </a:gridCol>
                <a:gridCol w="2298381">
                  <a:extLst>
                    <a:ext uri="{9D8B030D-6E8A-4147-A177-3AD203B41FA5}">
                      <a16:colId xmlns:a16="http://schemas.microsoft.com/office/drawing/2014/main" val="3259863545"/>
                    </a:ext>
                  </a:extLst>
                </a:gridCol>
                <a:gridCol w="2281127">
                  <a:extLst>
                    <a:ext uri="{9D8B030D-6E8A-4147-A177-3AD203B41FA5}">
                      <a16:colId xmlns:a16="http://schemas.microsoft.com/office/drawing/2014/main" val="4090890192"/>
                    </a:ext>
                  </a:extLst>
                </a:gridCol>
              </a:tblGrid>
              <a:tr h="346464">
                <a:tc>
                  <a:txBody>
                    <a:bodyPr/>
                    <a:lstStyle/>
                    <a:p>
                      <a:pPr lvl="0"/>
                      <a:r>
                        <a:rPr lang="de-DE"/>
                        <a:t>Modell</a:t>
                      </a:r>
                    </a:p>
                  </a:txBody>
                  <a:tcPr anchor="ctr"/>
                </a:tc>
                <a:tc>
                  <a:txBody>
                    <a:bodyPr/>
                    <a:lstStyle/>
                    <a:p>
                      <a:pPr lvl="0" algn="ctr"/>
                      <a:r>
                        <a:rPr lang="de-DE"/>
                        <a:t>Knn</a:t>
                      </a:r>
                      <a:endParaRPr lang="de-DE" err="1"/>
                    </a:p>
                  </a:txBody>
                  <a:tcPr anchor="ctr"/>
                </a:tc>
                <a:tc>
                  <a:txBody>
                    <a:bodyPr/>
                    <a:lstStyle/>
                    <a:p>
                      <a:pPr lvl="0" algn="ctr"/>
                      <a:r>
                        <a:rPr lang="de-DE"/>
                        <a:t>Context size 1024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t>Context size 2048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t>Context size 4096</a:t>
                      </a:r>
                    </a:p>
                  </a:txBody>
                  <a:tcPr anchor="ctr"/>
                </a:tc>
                <a:extLst>
                  <a:ext uri="{0D108BD9-81ED-4DB2-BD59-A6C34878D82A}">
                    <a16:rowId xmlns:a16="http://schemas.microsoft.com/office/drawing/2014/main" val="2957466618"/>
                  </a:ext>
                </a:extLst>
              </a:tr>
              <a:tr h="315946">
                <a:tc>
                  <a:txBody>
                    <a:bodyPr/>
                    <a:lstStyle/>
                    <a:p>
                      <a:r>
                        <a:rPr lang="de-DE" sz="1400"/>
                        <a:t>A (all-MiniLM-L6-v2)</a:t>
                      </a:r>
                    </a:p>
                  </a:txBody>
                  <a:tcPr>
                    <a:solidFill>
                      <a:srgbClr val="F0F2F5"/>
                    </a:solidFill>
                  </a:tcPr>
                </a:tc>
                <a:tc>
                  <a:txBody>
                    <a:bodyPr/>
                    <a:lstStyle/>
                    <a:p>
                      <a:pPr algn="ctr"/>
                      <a:r>
                        <a:rPr lang="de-DE" sz="1400"/>
                        <a:t>1</a:t>
                      </a:r>
                    </a:p>
                  </a:txBody>
                  <a:tcPr>
                    <a:solidFill>
                      <a:srgbClr val="F0F2F5"/>
                    </a:solidFill>
                  </a:tcPr>
                </a:tc>
                <a:tc>
                  <a:txBody>
                    <a:bodyPr/>
                    <a:lstStyle/>
                    <a:p>
                      <a:pPr algn="ctr"/>
                      <a:r>
                        <a:rPr lang="de-DE" sz="1400"/>
                        <a:t>0.24</a:t>
                      </a:r>
                    </a:p>
                  </a:txBody>
                  <a:tcPr>
                    <a:solidFill>
                      <a:srgbClr val="F0F2F5"/>
                    </a:solidFill>
                  </a:tcPr>
                </a:tc>
                <a:tc>
                  <a:txBody>
                    <a:bodyPr/>
                    <a:lstStyle/>
                    <a:p>
                      <a:pPr algn="ctr"/>
                      <a:r>
                        <a:rPr lang="de-DE" sz="1400"/>
                        <a:t>0.28</a:t>
                      </a:r>
                    </a:p>
                  </a:txBody>
                  <a:tcPr>
                    <a:solidFill>
                      <a:srgbClr val="F0F2F5"/>
                    </a:solidFill>
                  </a:tcPr>
                </a:tc>
                <a:tc>
                  <a:txBody>
                    <a:bodyPr/>
                    <a:lstStyle/>
                    <a:p>
                      <a:pPr algn="ctr"/>
                      <a:r>
                        <a:rPr lang="de-DE" sz="1400"/>
                        <a:t>0.21</a:t>
                      </a:r>
                    </a:p>
                  </a:txBody>
                  <a:tcPr>
                    <a:solidFill>
                      <a:srgbClr val="F0F2F5"/>
                    </a:solidFill>
                  </a:tcPr>
                </a:tc>
                <a:extLst>
                  <a:ext uri="{0D108BD9-81ED-4DB2-BD59-A6C34878D82A}">
                    <a16:rowId xmlns:a16="http://schemas.microsoft.com/office/drawing/2014/main" val="1188631569"/>
                  </a:ext>
                </a:extLst>
              </a:tr>
              <a:tr h="315946">
                <a:tc>
                  <a:txBody>
                    <a:bodyPr/>
                    <a:lstStyle/>
                    <a:p>
                      <a:r>
                        <a:rPr lang="de-DE" sz="1400"/>
                        <a:t>B (all-mpnet-base-v2)</a:t>
                      </a:r>
                    </a:p>
                  </a:txBody>
                  <a:tcPr>
                    <a:solidFill>
                      <a:schemeClr val="bg1"/>
                    </a:solidFill>
                  </a:tcPr>
                </a:tc>
                <a:tc>
                  <a:txBody>
                    <a:bodyPr/>
                    <a:lstStyle/>
                    <a:p>
                      <a:pPr algn="ctr"/>
                      <a:r>
                        <a:rPr lang="de-DE" sz="1400"/>
                        <a:t>1</a:t>
                      </a:r>
                    </a:p>
                  </a:txBody>
                  <a:tcPr>
                    <a:solidFill>
                      <a:schemeClr val="bg1"/>
                    </a:solidFill>
                  </a:tcPr>
                </a:tc>
                <a:tc>
                  <a:txBody>
                    <a:bodyPr/>
                    <a:lstStyle/>
                    <a:p>
                      <a:pPr algn="ctr"/>
                      <a:r>
                        <a:rPr lang="de-DE" sz="1400"/>
                        <a:t>0.41</a:t>
                      </a:r>
                    </a:p>
                  </a:txBody>
                  <a:tcPr>
                    <a:solidFill>
                      <a:schemeClr val="bg1"/>
                    </a:solidFill>
                  </a:tcPr>
                </a:tc>
                <a:tc>
                  <a:txBody>
                    <a:bodyPr/>
                    <a:lstStyle/>
                    <a:p>
                      <a:pPr algn="ctr"/>
                      <a:r>
                        <a:rPr lang="de-DE" sz="1400"/>
                        <a:t>0.48</a:t>
                      </a:r>
                    </a:p>
                  </a:txBody>
                  <a:tcPr>
                    <a:solidFill>
                      <a:schemeClr val="bg1"/>
                    </a:solidFill>
                  </a:tcPr>
                </a:tc>
                <a:tc>
                  <a:txBody>
                    <a:bodyPr/>
                    <a:lstStyle/>
                    <a:p>
                      <a:pPr algn="ctr"/>
                      <a:r>
                        <a:rPr lang="de-DE" sz="1400"/>
                        <a:t>0.45</a:t>
                      </a:r>
                    </a:p>
                  </a:txBody>
                  <a:tcPr>
                    <a:solidFill>
                      <a:schemeClr val="bg1"/>
                    </a:solidFill>
                  </a:tcPr>
                </a:tc>
                <a:extLst>
                  <a:ext uri="{0D108BD9-81ED-4DB2-BD59-A6C34878D82A}">
                    <a16:rowId xmlns:a16="http://schemas.microsoft.com/office/drawing/2014/main" val="1716015951"/>
                  </a:ext>
                </a:extLst>
              </a:tr>
              <a:tr h="545725">
                <a:tc>
                  <a:txBody>
                    <a:bodyPr/>
                    <a:lstStyle/>
                    <a:p>
                      <a:r>
                        <a:rPr lang="de-DE" sz="1400"/>
                        <a:t>C (paraphrase-multilingual-MiniLM-L12-v2)</a:t>
                      </a:r>
                    </a:p>
                  </a:txBody>
                  <a:tcPr>
                    <a:lnB w="12700" cap="flat" cmpd="sng" algn="ctr">
                      <a:solidFill>
                        <a:srgbClr val="334152"/>
                      </a:solidFill>
                      <a:prstDash val="solid"/>
                      <a:round/>
                      <a:headEnd type="none" w="med" len="med"/>
                      <a:tailEnd type="none" w="med" len="med"/>
                    </a:lnB>
                    <a:solidFill>
                      <a:srgbClr val="009B91"/>
                    </a:solidFill>
                  </a:tcPr>
                </a:tc>
                <a:tc>
                  <a:txBody>
                    <a:bodyPr/>
                    <a:lstStyle/>
                    <a:p>
                      <a:pPr algn="ctr"/>
                      <a:r>
                        <a:rPr lang="de-DE" sz="1400"/>
                        <a:t>1</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0.52</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0.52</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0.48</a:t>
                      </a:r>
                    </a:p>
                  </a:txBody>
                  <a:tcPr>
                    <a:lnB w="12700" cap="flat" cmpd="sng" algn="ctr">
                      <a:solidFill>
                        <a:srgbClr val="334152"/>
                      </a:solidFill>
                      <a:prstDash val="solid"/>
                      <a:round/>
                      <a:headEnd type="none" w="med" len="med"/>
                      <a:tailEnd type="none" w="med" len="med"/>
                    </a:lnB>
                    <a:solidFill>
                      <a:srgbClr val="F0F2F5"/>
                    </a:solidFill>
                  </a:tcPr>
                </a:tc>
                <a:extLst>
                  <a:ext uri="{0D108BD9-81ED-4DB2-BD59-A6C34878D82A}">
                    <a16:rowId xmlns:a16="http://schemas.microsoft.com/office/drawing/2014/main" val="4044546660"/>
                  </a:ext>
                </a:extLst>
              </a:tr>
              <a:tr h="315946">
                <a:tc>
                  <a:txBody>
                    <a:bodyPr/>
                    <a:lstStyle/>
                    <a:p>
                      <a:r>
                        <a:rPr lang="de-DE" sz="1400"/>
                        <a:t>A</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3</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0.38</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0.45</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0.38</a:t>
                      </a:r>
                    </a:p>
                  </a:txBody>
                  <a:tcPr>
                    <a:lnT w="12700" cap="flat" cmpd="sng" algn="ctr">
                      <a:solidFill>
                        <a:srgbClr val="334152"/>
                      </a:solidFill>
                      <a:prstDash val="solid"/>
                      <a:round/>
                      <a:headEnd type="none" w="med" len="med"/>
                      <a:tailEnd type="none" w="med" len="med"/>
                    </a:lnT>
                    <a:solidFill>
                      <a:schemeClr val="bg1"/>
                    </a:solidFill>
                  </a:tcPr>
                </a:tc>
                <a:extLst>
                  <a:ext uri="{0D108BD9-81ED-4DB2-BD59-A6C34878D82A}">
                    <a16:rowId xmlns:a16="http://schemas.microsoft.com/office/drawing/2014/main" val="3967305771"/>
                  </a:ext>
                </a:extLst>
              </a:tr>
              <a:tr h="315946">
                <a:tc>
                  <a:txBody>
                    <a:bodyPr/>
                    <a:lstStyle/>
                    <a:p>
                      <a:r>
                        <a:rPr lang="de-DE" sz="1400"/>
                        <a:t>B</a:t>
                      </a:r>
                    </a:p>
                  </a:txBody>
                  <a:tcPr>
                    <a:solidFill>
                      <a:srgbClr val="009B91"/>
                    </a:solidFill>
                  </a:tcPr>
                </a:tc>
                <a:tc>
                  <a:txBody>
                    <a:bodyPr/>
                    <a:lstStyle/>
                    <a:p>
                      <a:pPr algn="ctr"/>
                      <a:r>
                        <a:rPr lang="de-DE" sz="1400"/>
                        <a:t>3</a:t>
                      </a:r>
                    </a:p>
                  </a:txBody>
                  <a:tcPr>
                    <a:solidFill>
                      <a:srgbClr val="F0F2F5"/>
                    </a:solidFill>
                  </a:tcPr>
                </a:tc>
                <a:tc>
                  <a:txBody>
                    <a:bodyPr/>
                    <a:lstStyle/>
                    <a:p>
                      <a:pPr algn="ctr"/>
                      <a:r>
                        <a:rPr lang="de-DE" sz="1400"/>
                        <a:t>0.62</a:t>
                      </a:r>
                    </a:p>
                  </a:txBody>
                  <a:tcPr>
                    <a:solidFill>
                      <a:srgbClr val="F0F2F5"/>
                    </a:solidFill>
                  </a:tcPr>
                </a:tc>
                <a:tc>
                  <a:txBody>
                    <a:bodyPr/>
                    <a:lstStyle/>
                    <a:p>
                      <a:pPr algn="ctr"/>
                      <a:r>
                        <a:rPr lang="de-DE" sz="1400"/>
                        <a:t>0.62</a:t>
                      </a:r>
                    </a:p>
                  </a:txBody>
                  <a:tcPr>
                    <a:solidFill>
                      <a:srgbClr val="F0F2F5"/>
                    </a:solidFill>
                  </a:tcPr>
                </a:tc>
                <a:tc>
                  <a:txBody>
                    <a:bodyPr/>
                    <a:lstStyle/>
                    <a:p>
                      <a:pPr algn="ctr"/>
                      <a:r>
                        <a:rPr lang="de-DE" sz="1400"/>
                        <a:t>0.66</a:t>
                      </a:r>
                    </a:p>
                  </a:txBody>
                  <a:tcPr>
                    <a:solidFill>
                      <a:srgbClr val="F0F2F5"/>
                    </a:solidFill>
                  </a:tcPr>
                </a:tc>
                <a:extLst>
                  <a:ext uri="{0D108BD9-81ED-4DB2-BD59-A6C34878D82A}">
                    <a16:rowId xmlns:a16="http://schemas.microsoft.com/office/drawing/2014/main" val="1301757299"/>
                  </a:ext>
                </a:extLst>
              </a:tr>
              <a:tr h="315946">
                <a:tc>
                  <a:txBody>
                    <a:bodyPr/>
                    <a:lstStyle/>
                    <a:p>
                      <a:r>
                        <a:rPr lang="de-DE" sz="1400"/>
                        <a:t>C</a:t>
                      </a:r>
                    </a:p>
                  </a:txBody>
                  <a:tcPr>
                    <a:lnB w="12700" cap="flat" cmpd="sng" algn="ctr">
                      <a:solidFill>
                        <a:srgbClr val="334152"/>
                      </a:solidFill>
                      <a:prstDash val="solid"/>
                      <a:round/>
                      <a:headEnd type="none" w="med" len="med"/>
                      <a:tailEnd type="none" w="med" len="med"/>
                    </a:lnB>
                    <a:solidFill>
                      <a:schemeClr val="bg1"/>
                    </a:solidFill>
                  </a:tcPr>
                </a:tc>
                <a:tc>
                  <a:txBody>
                    <a:bodyPr/>
                    <a:lstStyle/>
                    <a:p>
                      <a:pPr algn="ctr"/>
                      <a:r>
                        <a:rPr lang="de-DE" sz="1400"/>
                        <a:t>3</a:t>
                      </a:r>
                    </a:p>
                  </a:txBody>
                  <a:tcPr>
                    <a:lnB w="12700" cap="flat" cmpd="sng" algn="ctr">
                      <a:solidFill>
                        <a:srgbClr val="334152"/>
                      </a:solidFill>
                      <a:prstDash val="solid"/>
                      <a:round/>
                      <a:headEnd type="none" w="med" len="med"/>
                      <a:tailEnd type="none" w="med" len="med"/>
                    </a:lnB>
                    <a:solidFill>
                      <a:schemeClr val="bg1"/>
                    </a:solidFill>
                  </a:tcPr>
                </a:tc>
                <a:tc>
                  <a:txBody>
                    <a:bodyPr/>
                    <a:lstStyle/>
                    <a:p>
                      <a:pPr algn="ctr"/>
                      <a:r>
                        <a:rPr lang="de-DE" sz="1400"/>
                        <a:t>0.59</a:t>
                      </a:r>
                    </a:p>
                  </a:txBody>
                  <a:tcPr>
                    <a:lnB w="12700" cap="flat" cmpd="sng" algn="ctr">
                      <a:solidFill>
                        <a:srgbClr val="334152"/>
                      </a:solidFill>
                      <a:prstDash val="solid"/>
                      <a:round/>
                      <a:headEnd type="none" w="med" len="med"/>
                      <a:tailEnd type="none" w="med" len="med"/>
                    </a:lnB>
                    <a:solidFill>
                      <a:schemeClr val="bg1"/>
                    </a:solidFill>
                  </a:tcPr>
                </a:tc>
                <a:tc>
                  <a:txBody>
                    <a:bodyPr/>
                    <a:lstStyle/>
                    <a:p>
                      <a:pPr algn="ctr"/>
                      <a:r>
                        <a:rPr lang="de-DE" sz="1400"/>
                        <a:t>0.59</a:t>
                      </a:r>
                    </a:p>
                  </a:txBody>
                  <a:tcPr>
                    <a:lnB w="12700" cap="flat" cmpd="sng" algn="ctr">
                      <a:solidFill>
                        <a:srgbClr val="334152"/>
                      </a:solidFill>
                      <a:prstDash val="solid"/>
                      <a:round/>
                      <a:headEnd type="none" w="med" len="med"/>
                      <a:tailEnd type="none" w="med" len="med"/>
                    </a:lnB>
                    <a:solidFill>
                      <a:schemeClr val="bg1"/>
                    </a:solidFill>
                  </a:tcPr>
                </a:tc>
                <a:tc>
                  <a:txBody>
                    <a:bodyPr/>
                    <a:lstStyle/>
                    <a:p>
                      <a:pPr algn="ctr"/>
                      <a:r>
                        <a:rPr lang="de-DE" sz="1400"/>
                        <a:t>0.59</a:t>
                      </a:r>
                    </a:p>
                  </a:txBody>
                  <a:tcPr>
                    <a:lnB w="12700" cap="flat" cmpd="sng" algn="ctr">
                      <a:solidFill>
                        <a:srgbClr val="334152"/>
                      </a:solidFill>
                      <a:prstDash val="solid"/>
                      <a:round/>
                      <a:headEnd type="none" w="med" len="med"/>
                      <a:tailEnd type="none" w="med" len="med"/>
                    </a:lnB>
                    <a:solidFill>
                      <a:schemeClr val="bg1"/>
                    </a:solidFill>
                  </a:tcPr>
                </a:tc>
                <a:extLst>
                  <a:ext uri="{0D108BD9-81ED-4DB2-BD59-A6C34878D82A}">
                    <a16:rowId xmlns:a16="http://schemas.microsoft.com/office/drawing/2014/main" val="3734505652"/>
                  </a:ext>
                </a:extLst>
              </a:tr>
              <a:tr h="315946">
                <a:tc>
                  <a:txBody>
                    <a:bodyPr/>
                    <a:lstStyle/>
                    <a:p>
                      <a:r>
                        <a:rPr lang="de-DE" sz="1400"/>
                        <a:t>A</a:t>
                      </a:r>
                    </a:p>
                  </a:txBody>
                  <a:tcPr>
                    <a:lnT w="12700" cap="flat" cmpd="sng" algn="ctr">
                      <a:solidFill>
                        <a:srgbClr val="334152"/>
                      </a:solidFill>
                      <a:prstDash val="solid"/>
                      <a:round/>
                      <a:headEnd type="none" w="med" len="med"/>
                      <a:tailEnd type="none" w="med" len="med"/>
                    </a:lnT>
                    <a:solidFill>
                      <a:srgbClr val="F0F2F5"/>
                    </a:solidFill>
                  </a:tcPr>
                </a:tc>
                <a:tc>
                  <a:txBody>
                    <a:bodyPr/>
                    <a:lstStyle/>
                    <a:p>
                      <a:pPr algn="ctr"/>
                      <a:r>
                        <a:rPr lang="de-DE" sz="1400"/>
                        <a:t>5</a:t>
                      </a:r>
                    </a:p>
                  </a:txBody>
                  <a:tcPr>
                    <a:lnT w="12700" cap="flat" cmpd="sng" algn="ctr">
                      <a:solidFill>
                        <a:srgbClr val="334152"/>
                      </a:solidFill>
                      <a:prstDash val="solid"/>
                      <a:round/>
                      <a:headEnd type="none" w="med" len="med"/>
                      <a:tailEnd type="none" w="med" len="med"/>
                    </a:lnT>
                    <a:solidFill>
                      <a:srgbClr val="F0F2F5"/>
                    </a:solidFill>
                  </a:tcPr>
                </a:tc>
                <a:tc>
                  <a:txBody>
                    <a:bodyPr/>
                    <a:lstStyle/>
                    <a:p>
                      <a:pPr algn="ctr"/>
                      <a:r>
                        <a:rPr lang="de-DE" sz="1400"/>
                        <a:t>0.62</a:t>
                      </a:r>
                    </a:p>
                  </a:txBody>
                  <a:tcPr>
                    <a:lnT w="12700" cap="flat" cmpd="sng" algn="ctr">
                      <a:solidFill>
                        <a:srgbClr val="334152"/>
                      </a:solidFill>
                      <a:prstDash val="solid"/>
                      <a:round/>
                      <a:headEnd type="none" w="med" len="med"/>
                      <a:tailEnd type="none" w="med" len="med"/>
                    </a:lnT>
                    <a:solidFill>
                      <a:srgbClr val="F0F2F5"/>
                    </a:solidFill>
                  </a:tcPr>
                </a:tc>
                <a:tc>
                  <a:txBody>
                    <a:bodyPr/>
                    <a:lstStyle/>
                    <a:p>
                      <a:pPr algn="ctr"/>
                      <a:r>
                        <a:rPr lang="de-DE" sz="1400"/>
                        <a:t>0.72</a:t>
                      </a:r>
                    </a:p>
                  </a:txBody>
                  <a:tcPr>
                    <a:lnT w="12700" cap="flat" cmpd="sng" algn="ctr">
                      <a:solidFill>
                        <a:srgbClr val="334152"/>
                      </a:solidFill>
                      <a:prstDash val="solid"/>
                      <a:round/>
                      <a:headEnd type="none" w="med" len="med"/>
                      <a:tailEnd type="none" w="med" len="med"/>
                    </a:lnT>
                    <a:solidFill>
                      <a:srgbClr val="F0F2F5"/>
                    </a:solidFill>
                  </a:tcPr>
                </a:tc>
                <a:tc>
                  <a:txBody>
                    <a:bodyPr/>
                    <a:lstStyle/>
                    <a:p>
                      <a:pPr algn="ctr"/>
                      <a:r>
                        <a:rPr lang="de-DE" sz="1400"/>
                        <a:t>0.66</a:t>
                      </a:r>
                    </a:p>
                  </a:txBody>
                  <a:tcPr>
                    <a:lnT w="12700" cap="flat" cmpd="sng" algn="ctr">
                      <a:solidFill>
                        <a:srgbClr val="334152"/>
                      </a:solidFill>
                      <a:prstDash val="solid"/>
                      <a:round/>
                      <a:headEnd type="none" w="med" len="med"/>
                      <a:tailEnd type="none" w="med" len="med"/>
                    </a:lnT>
                    <a:solidFill>
                      <a:srgbClr val="F0F2F5"/>
                    </a:solidFill>
                  </a:tcPr>
                </a:tc>
                <a:extLst>
                  <a:ext uri="{0D108BD9-81ED-4DB2-BD59-A6C34878D82A}">
                    <a16:rowId xmlns:a16="http://schemas.microsoft.com/office/drawing/2014/main" val="1080167878"/>
                  </a:ext>
                </a:extLst>
              </a:tr>
              <a:tr h="315946">
                <a:tc>
                  <a:txBody>
                    <a:bodyPr/>
                    <a:lstStyle/>
                    <a:p>
                      <a:r>
                        <a:rPr lang="de-DE" sz="1400"/>
                        <a:t>B</a:t>
                      </a:r>
                    </a:p>
                  </a:txBody>
                  <a:tcPr>
                    <a:solidFill>
                      <a:srgbClr val="009B91"/>
                    </a:solidFill>
                  </a:tcPr>
                </a:tc>
                <a:tc>
                  <a:txBody>
                    <a:bodyPr/>
                    <a:lstStyle/>
                    <a:p>
                      <a:pPr algn="ctr"/>
                      <a:r>
                        <a:rPr lang="de-DE" sz="1400"/>
                        <a:t>5</a:t>
                      </a:r>
                    </a:p>
                  </a:txBody>
                  <a:tcPr>
                    <a:solidFill>
                      <a:schemeClr val="bg1"/>
                    </a:solidFill>
                  </a:tcPr>
                </a:tc>
                <a:tc>
                  <a:txBody>
                    <a:bodyPr/>
                    <a:lstStyle/>
                    <a:p>
                      <a:pPr algn="ctr"/>
                      <a:r>
                        <a:rPr lang="de-DE" sz="1400"/>
                        <a:t>0.72</a:t>
                      </a:r>
                    </a:p>
                  </a:txBody>
                  <a:tcPr>
                    <a:solidFill>
                      <a:schemeClr val="bg1"/>
                    </a:solidFill>
                  </a:tcPr>
                </a:tc>
                <a:tc>
                  <a:txBody>
                    <a:bodyPr/>
                    <a:lstStyle/>
                    <a:p>
                      <a:pPr algn="ctr"/>
                      <a:r>
                        <a:rPr lang="de-DE" sz="1400"/>
                        <a:t>0.72</a:t>
                      </a:r>
                    </a:p>
                  </a:txBody>
                  <a:tcPr>
                    <a:solidFill>
                      <a:schemeClr val="bg1"/>
                    </a:solidFill>
                  </a:tcPr>
                </a:tc>
                <a:tc>
                  <a:txBody>
                    <a:bodyPr/>
                    <a:lstStyle/>
                    <a:p>
                      <a:pPr algn="ctr"/>
                      <a:r>
                        <a:rPr lang="de-DE" sz="1400"/>
                        <a:t>0.72</a:t>
                      </a:r>
                    </a:p>
                  </a:txBody>
                  <a:tcPr>
                    <a:solidFill>
                      <a:schemeClr val="bg1"/>
                    </a:solidFill>
                  </a:tcPr>
                </a:tc>
                <a:extLst>
                  <a:ext uri="{0D108BD9-81ED-4DB2-BD59-A6C34878D82A}">
                    <a16:rowId xmlns:a16="http://schemas.microsoft.com/office/drawing/2014/main" val="4029763843"/>
                  </a:ext>
                </a:extLst>
              </a:tr>
              <a:tr h="315946">
                <a:tc>
                  <a:txBody>
                    <a:bodyPr/>
                    <a:lstStyle/>
                    <a:p>
                      <a:r>
                        <a:rPr lang="de-DE" sz="1400"/>
                        <a:t>C</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5</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0.69</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0.72</a:t>
                      </a:r>
                    </a:p>
                  </a:txBody>
                  <a:tcPr>
                    <a:lnB w="12700" cap="flat" cmpd="sng" algn="ctr">
                      <a:solidFill>
                        <a:srgbClr val="334152"/>
                      </a:solidFill>
                      <a:prstDash val="solid"/>
                      <a:round/>
                      <a:headEnd type="none" w="med" len="med"/>
                      <a:tailEnd type="none" w="med" len="med"/>
                    </a:lnB>
                    <a:solidFill>
                      <a:srgbClr val="F0F2F5"/>
                    </a:solidFill>
                  </a:tcPr>
                </a:tc>
                <a:tc>
                  <a:txBody>
                    <a:bodyPr/>
                    <a:lstStyle/>
                    <a:p>
                      <a:pPr algn="ctr"/>
                      <a:r>
                        <a:rPr lang="de-DE" sz="1400"/>
                        <a:t>0.72</a:t>
                      </a:r>
                    </a:p>
                  </a:txBody>
                  <a:tcPr>
                    <a:lnB w="12700" cap="flat" cmpd="sng" algn="ctr">
                      <a:solidFill>
                        <a:srgbClr val="334152"/>
                      </a:solidFill>
                      <a:prstDash val="solid"/>
                      <a:round/>
                      <a:headEnd type="none" w="med" len="med"/>
                      <a:tailEnd type="none" w="med" len="med"/>
                    </a:lnB>
                    <a:solidFill>
                      <a:srgbClr val="F0F2F5"/>
                    </a:solidFill>
                  </a:tcPr>
                </a:tc>
                <a:extLst>
                  <a:ext uri="{0D108BD9-81ED-4DB2-BD59-A6C34878D82A}">
                    <a16:rowId xmlns:a16="http://schemas.microsoft.com/office/drawing/2014/main" val="3835524074"/>
                  </a:ext>
                </a:extLst>
              </a:tr>
              <a:tr h="315946">
                <a:tc>
                  <a:txBody>
                    <a:bodyPr/>
                    <a:lstStyle/>
                    <a:p>
                      <a:r>
                        <a:rPr lang="de-DE" sz="1400"/>
                        <a:t>A</a:t>
                      </a:r>
                    </a:p>
                  </a:txBody>
                  <a:tcPr>
                    <a:lnT w="12700" cap="flat" cmpd="sng" algn="ctr">
                      <a:solidFill>
                        <a:srgbClr val="334152"/>
                      </a:solidFill>
                      <a:prstDash val="solid"/>
                      <a:round/>
                      <a:headEnd type="none" w="med" len="med"/>
                      <a:tailEnd type="none" w="med" len="med"/>
                    </a:lnT>
                    <a:solidFill>
                      <a:srgbClr val="009B91"/>
                    </a:solidFill>
                  </a:tcPr>
                </a:tc>
                <a:tc>
                  <a:txBody>
                    <a:bodyPr/>
                    <a:lstStyle/>
                    <a:p>
                      <a:pPr algn="ctr"/>
                      <a:r>
                        <a:rPr lang="de-DE" sz="1400"/>
                        <a:t>10</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0.90</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0.86</a:t>
                      </a:r>
                    </a:p>
                  </a:txBody>
                  <a:tcPr>
                    <a:lnT w="12700" cap="flat" cmpd="sng" algn="ctr">
                      <a:solidFill>
                        <a:srgbClr val="334152"/>
                      </a:solidFill>
                      <a:prstDash val="solid"/>
                      <a:round/>
                      <a:headEnd type="none" w="med" len="med"/>
                      <a:tailEnd type="none" w="med" len="med"/>
                    </a:lnT>
                    <a:solidFill>
                      <a:schemeClr val="bg1"/>
                    </a:solidFill>
                  </a:tcPr>
                </a:tc>
                <a:tc>
                  <a:txBody>
                    <a:bodyPr/>
                    <a:lstStyle/>
                    <a:p>
                      <a:pPr algn="ctr"/>
                      <a:r>
                        <a:rPr lang="de-DE" sz="1400"/>
                        <a:t>0.86</a:t>
                      </a:r>
                    </a:p>
                  </a:txBody>
                  <a:tcPr>
                    <a:lnT w="12700" cap="flat" cmpd="sng" algn="ctr">
                      <a:solidFill>
                        <a:srgbClr val="334152"/>
                      </a:solidFill>
                      <a:prstDash val="solid"/>
                      <a:round/>
                      <a:headEnd type="none" w="med" len="med"/>
                      <a:tailEnd type="none" w="med" len="med"/>
                    </a:lnT>
                    <a:solidFill>
                      <a:schemeClr val="bg1"/>
                    </a:solidFill>
                  </a:tcPr>
                </a:tc>
                <a:extLst>
                  <a:ext uri="{0D108BD9-81ED-4DB2-BD59-A6C34878D82A}">
                    <a16:rowId xmlns:a16="http://schemas.microsoft.com/office/drawing/2014/main" val="1167401111"/>
                  </a:ext>
                </a:extLst>
              </a:tr>
              <a:tr h="315946">
                <a:tc>
                  <a:txBody>
                    <a:bodyPr/>
                    <a:lstStyle/>
                    <a:p>
                      <a:r>
                        <a:rPr lang="de-DE" sz="1400"/>
                        <a:t>B</a:t>
                      </a:r>
                    </a:p>
                  </a:txBody>
                  <a:tcPr>
                    <a:solidFill>
                      <a:srgbClr val="F0F2F5"/>
                    </a:solidFill>
                  </a:tcPr>
                </a:tc>
                <a:tc>
                  <a:txBody>
                    <a:bodyPr/>
                    <a:lstStyle/>
                    <a:p>
                      <a:pPr algn="ctr"/>
                      <a:r>
                        <a:rPr lang="de-DE" sz="1400"/>
                        <a:t>10</a:t>
                      </a:r>
                    </a:p>
                  </a:txBody>
                  <a:tcPr>
                    <a:solidFill>
                      <a:srgbClr val="F0F2F5"/>
                    </a:solidFill>
                  </a:tcPr>
                </a:tc>
                <a:tc>
                  <a:txBody>
                    <a:bodyPr/>
                    <a:lstStyle/>
                    <a:p>
                      <a:pPr algn="ctr"/>
                      <a:r>
                        <a:rPr lang="de-DE" sz="1400"/>
                        <a:t>0.79</a:t>
                      </a:r>
                    </a:p>
                  </a:txBody>
                  <a:tcPr>
                    <a:solidFill>
                      <a:srgbClr val="F0F2F5"/>
                    </a:solidFill>
                  </a:tcPr>
                </a:tc>
                <a:tc>
                  <a:txBody>
                    <a:bodyPr/>
                    <a:lstStyle/>
                    <a:p>
                      <a:pPr algn="ctr"/>
                      <a:r>
                        <a:rPr lang="de-DE" sz="1400"/>
                        <a:t>0.79</a:t>
                      </a:r>
                    </a:p>
                  </a:txBody>
                  <a:tcPr>
                    <a:solidFill>
                      <a:srgbClr val="F0F2F5"/>
                    </a:solidFill>
                  </a:tcPr>
                </a:tc>
                <a:tc>
                  <a:txBody>
                    <a:bodyPr/>
                    <a:lstStyle/>
                    <a:p>
                      <a:pPr algn="ctr"/>
                      <a:r>
                        <a:rPr lang="de-DE" sz="1400"/>
                        <a:t>0.79</a:t>
                      </a:r>
                    </a:p>
                  </a:txBody>
                  <a:tcPr>
                    <a:solidFill>
                      <a:srgbClr val="F0F2F5"/>
                    </a:solidFill>
                  </a:tcPr>
                </a:tc>
                <a:extLst>
                  <a:ext uri="{0D108BD9-81ED-4DB2-BD59-A6C34878D82A}">
                    <a16:rowId xmlns:a16="http://schemas.microsoft.com/office/drawing/2014/main" val="1008284838"/>
                  </a:ext>
                </a:extLst>
              </a:tr>
              <a:tr h="315946">
                <a:tc>
                  <a:txBody>
                    <a:bodyPr/>
                    <a:lstStyle/>
                    <a:p>
                      <a:r>
                        <a:rPr lang="de-DE" sz="1400"/>
                        <a:t>C</a:t>
                      </a:r>
                    </a:p>
                  </a:txBody>
                  <a:tcPr>
                    <a:solidFill>
                      <a:srgbClr val="009B91"/>
                    </a:solidFill>
                  </a:tcPr>
                </a:tc>
                <a:tc>
                  <a:txBody>
                    <a:bodyPr/>
                    <a:lstStyle/>
                    <a:p>
                      <a:pPr algn="ctr"/>
                      <a:r>
                        <a:rPr lang="de-DE" sz="1400"/>
                        <a:t>10</a:t>
                      </a:r>
                    </a:p>
                  </a:txBody>
                  <a:tcPr>
                    <a:solidFill>
                      <a:schemeClr val="bg1"/>
                    </a:solidFill>
                  </a:tcPr>
                </a:tc>
                <a:tc>
                  <a:txBody>
                    <a:bodyPr/>
                    <a:lstStyle/>
                    <a:p>
                      <a:pPr algn="ctr"/>
                      <a:r>
                        <a:rPr lang="de-DE" sz="1400"/>
                        <a:t>0.86</a:t>
                      </a:r>
                    </a:p>
                  </a:txBody>
                  <a:tcPr>
                    <a:solidFill>
                      <a:schemeClr val="bg1"/>
                    </a:solidFill>
                  </a:tcPr>
                </a:tc>
                <a:tc>
                  <a:txBody>
                    <a:bodyPr/>
                    <a:lstStyle/>
                    <a:p>
                      <a:pPr algn="ctr"/>
                      <a:r>
                        <a:rPr lang="de-DE" sz="1400"/>
                        <a:t>0.90</a:t>
                      </a:r>
                    </a:p>
                  </a:txBody>
                  <a:tcPr>
                    <a:solidFill>
                      <a:schemeClr val="bg1"/>
                    </a:solidFill>
                  </a:tcPr>
                </a:tc>
                <a:tc>
                  <a:txBody>
                    <a:bodyPr/>
                    <a:lstStyle/>
                    <a:p>
                      <a:pPr algn="ctr"/>
                      <a:r>
                        <a:rPr lang="de-DE" sz="1400"/>
                        <a:t>0.86</a:t>
                      </a:r>
                    </a:p>
                  </a:txBody>
                  <a:tcPr>
                    <a:solidFill>
                      <a:schemeClr val="bg1"/>
                    </a:solidFill>
                  </a:tcPr>
                </a:tc>
                <a:extLst>
                  <a:ext uri="{0D108BD9-81ED-4DB2-BD59-A6C34878D82A}">
                    <a16:rowId xmlns:a16="http://schemas.microsoft.com/office/drawing/2014/main" val="3745048814"/>
                  </a:ext>
                </a:extLst>
              </a:tr>
            </a:tbl>
          </a:graphicData>
        </a:graphic>
      </p:graphicFrame>
      <p:sp>
        <p:nvSpPr>
          <p:cNvPr id="12" name="Textfeld 11">
            <a:extLst>
              <a:ext uri="{FF2B5EF4-FFF2-40B4-BE49-F238E27FC236}">
                <a16:creationId xmlns:a16="http://schemas.microsoft.com/office/drawing/2014/main" id="{E6DA5EDA-43B6-EA20-B326-78ED229CE47D}"/>
              </a:ext>
            </a:extLst>
          </p:cNvPr>
          <p:cNvSpPr txBox="1"/>
          <p:nvPr/>
        </p:nvSpPr>
        <p:spPr>
          <a:xfrm>
            <a:off x="649703" y="6072554"/>
            <a:ext cx="10267961" cy="523220"/>
          </a:xfrm>
          <a:prstGeom prst="rect">
            <a:avLst/>
          </a:prstGeom>
          <a:noFill/>
        </p:spPr>
        <p:txBody>
          <a:bodyPr wrap="square" rtlCol="0">
            <a:spAutoFit/>
          </a:bodyPr>
          <a:lstStyle/>
          <a:p>
            <a:r>
              <a:rPr lang="de-DE" sz="1400"/>
              <a:t>*   Die Werte geben an, wie häufig (in Prozent) der richtige Absatz zu einer Frage gefunden wurde</a:t>
            </a:r>
          </a:p>
          <a:p>
            <a:r>
              <a:rPr lang="de-DE" sz="1400"/>
              <a:t>*   Grün hinterlegtes Modell ist das Beste in der Vergleichsgruppe</a:t>
            </a:r>
          </a:p>
        </p:txBody>
      </p:sp>
      <p:sp>
        <p:nvSpPr>
          <p:cNvPr id="14" name="Fokus Window 2">
            <a:extLst>
              <a:ext uri="{FF2B5EF4-FFF2-40B4-BE49-F238E27FC236}">
                <a16:creationId xmlns:a16="http://schemas.microsoft.com/office/drawing/2014/main" id="{9D7027B1-53D8-5A1E-1794-B2AF61919D36}"/>
              </a:ext>
            </a:extLst>
          </p:cNvPr>
          <p:cNvSpPr txBox="1"/>
          <p:nvPr/>
        </p:nvSpPr>
        <p:spPr>
          <a:xfrm>
            <a:off x="555811" y="4068000"/>
            <a:ext cx="11163748" cy="972000"/>
          </a:xfrm>
          <a:prstGeom prst="rect">
            <a:avLst/>
          </a:prstGeom>
          <a:solidFill>
            <a:schemeClr val="bg1"/>
          </a:solidFill>
        </p:spPr>
        <p:txBody>
          <a:bodyPr wrap="square" lIns="0" tIns="0" rIns="0" bIns="0" rtlCol="0">
            <a:spAutoFit/>
          </a:bodyPr>
          <a:lstStyle/>
          <a:p>
            <a:pPr algn="l"/>
            <a:endParaRPr lang="de-DE" sz="1400" err="1"/>
          </a:p>
        </p:txBody>
      </p:sp>
      <p:sp>
        <p:nvSpPr>
          <p:cNvPr id="10" name="Textfeld 9">
            <a:extLst>
              <a:ext uri="{FF2B5EF4-FFF2-40B4-BE49-F238E27FC236}">
                <a16:creationId xmlns:a16="http://schemas.microsoft.com/office/drawing/2014/main" id="{169E2335-2E46-FAA2-2D47-8191F7B9D964}"/>
              </a:ext>
            </a:extLst>
          </p:cNvPr>
          <p:cNvSpPr txBox="1"/>
          <p:nvPr/>
        </p:nvSpPr>
        <p:spPr>
          <a:xfrm>
            <a:off x="2949778" y="4148623"/>
            <a:ext cx="6292441"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de-DE"/>
              <a:t>Ergebnisse variieren stark je nach verwendetem Modell</a:t>
            </a:r>
          </a:p>
          <a:p>
            <a:pPr marL="285750" indent="-285750">
              <a:buFont typeface="Arial" panose="020B0604020202020204" pitchFamily="34" charset="0"/>
              <a:buChar char="•"/>
            </a:pPr>
            <a:r>
              <a:rPr lang="de-DE"/>
              <a:t>Die </a:t>
            </a:r>
            <a:r>
              <a:rPr lang="de-DE" err="1"/>
              <a:t>Context</a:t>
            </a:r>
            <a:r>
              <a:rPr lang="de-DE"/>
              <a:t>-Größe ändert die Qualität nur geringfügig</a:t>
            </a:r>
          </a:p>
        </p:txBody>
      </p:sp>
      <p:sp>
        <p:nvSpPr>
          <p:cNvPr id="15" name="Fokus Window 3">
            <a:extLst>
              <a:ext uri="{FF2B5EF4-FFF2-40B4-BE49-F238E27FC236}">
                <a16:creationId xmlns:a16="http://schemas.microsoft.com/office/drawing/2014/main" id="{6BFF46C2-5443-B5AC-4AA2-D00065464B47}"/>
              </a:ext>
            </a:extLst>
          </p:cNvPr>
          <p:cNvSpPr txBox="1"/>
          <p:nvPr/>
        </p:nvSpPr>
        <p:spPr>
          <a:xfrm>
            <a:off x="555811" y="5019931"/>
            <a:ext cx="11163748" cy="972000"/>
          </a:xfrm>
          <a:prstGeom prst="rect">
            <a:avLst/>
          </a:prstGeom>
          <a:solidFill>
            <a:schemeClr val="bg1"/>
          </a:solidFill>
        </p:spPr>
        <p:txBody>
          <a:bodyPr wrap="square" lIns="0" tIns="0" rIns="0" bIns="0" rtlCol="0">
            <a:spAutoFit/>
          </a:bodyPr>
          <a:lstStyle/>
          <a:p>
            <a:pPr algn="l"/>
            <a:endParaRPr lang="de-DE" sz="1400" err="1"/>
          </a:p>
        </p:txBody>
      </p:sp>
      <p:sp>
        <p:nvSpPr>
          <p:cNvPr id="16" name="Fokus Window 1">
            <a:extLst>
              <a:ext uri="{FF2B5EF4-FFF2-40B4-BE49-F238E27FC236}">
                <a16:creationId xmlns:a16="http://schemas.microsoft.com/office/drawing/2014/main" id="{ABA65409-4D0D-1317-1336-110E50338A96}"/>
              </a:ext>
            </a:extLst>
          </p:cNvPr>
          <p:cNvSpPr txBox="1">
            <a:spLocks/>
          </p:cNvSpPr>
          <p:nvPr/>
        </p:nvSpPr>
        <p:spPr>
          <a:xfrm>
            <a:off x="555811" y="3132000"/>
            <a:ext cx="11163748" cy="936000"/>
          </a:xfrm>
          <a:prstGeom prst="rect">
            <a:avLst/>
          </a:prstGeom>
          <a:solidFill>
            <a:schemeClr val="bg1"/>
          </a:solidFill>
        </p:spPr>
        <p:txBody>
          <a:bodyPr wrap="square" lIns="0" tIns="0" rIns="0" bIns="0" rtlCol="0">
            <a:spAutoFit/>
          </a:bodyPr>
          <a:lstStyle/>
          <a:p>
            <a:pPr algn="l"/>
            <a:endParaRPr lang="de-DE" sz="1400" err="1"/>
          </a:p>
        </p:txBody>
      </p:sp>
    </p:spTree>
    <p:extLst>
      <p:ext uri="{BB962C8B-B14F-4D97-AF65-F5344CB8AC3E}">
        <p14:creationId xmlns:p14="http://schemas.microsoft.com/office/powerpoint/2010/main" val="7820786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Retrieval</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Analyse der Fragen</a:t>
            </a:r>
          </a:p>
        </p:txBody>
      </p:sp>
      <p:pic>
        <p:nvPicPr>
          <p:cNvPr id="9" name="Grafik 8">
            <a:extLst>
              <a:ext uri="{FF2B5EF4-FFF2-40B4-BE49-F238E27FC236}">
                <a16:creationId xmlns:a16="http://schemas.microsoft.com/office/drawing/2014/main" id="{E3965AE6-6B35-5BC7-5B06-22BA5A8D8F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5878" y="1625268"/>
            <a:ext cx="8220241" cy="4402060"/>
          </a:xfrm>
          <a:prstGeom prst="rect">
            <a:avLst/>
          </a:prstGeom>
        </p:spPr>
      </p:pic>
      <p:sp>
        <p:nvSpPr>
          <p:cNvPr id="21" name="Textfeld 20">
            <a:extLst>
              <a:ext uri="{FF2B5EF4-FFF2-40B4-BE49-F238E27FC236}">
                <a16:creationId xmlns:a16="http://schemas.microsoft.com/office/drawing/2014/main" id="{A411FF0F-6063-147E-DF65-7C07EF4989C7}"/>
              </a:ext>
            </a:extLst>
          </p:cNvPr>
          <p:cNvSpPr txBox="1"/>
          <p:nvPr/>
        </p:nvSpPr>
        <p:spPr>
          <a:xfrm>
            <a:off x="2120900" y="1836000"/>
            <a:ext cx="7848600" cy="540000"/>
          </a:xfrm>
          <a:prstGeom prst="rect">
            <a:avLst/>
          </a:prstGeom>
          <a:solidFill>
            <a:schemeClr val="bg1">
              <a:alpha val="85000"/>
            </a:schemeClr>
          </a:solidFill>
        </p:spPr>
        <p:txBody>
          <a:bodyPr wrap="square" lIns="0" tIns="0" rIns="0" bIns="0" rtlCol="0">
            <a:spAutoFit/>
          </a:bodyPr>
          <a:lstStyle/>
          <a:p>
            <a:pPr algn="l"/>
            <a:endParaRPr lang="de-DE" sz="1400" err="1"/>
          </a:p>
        </p:txBody>
      </p:sp>
      <p:sp>
        <p:nvSpPr>
          <p:cNvPr id="23" name="Textfeld 22">
            <a:extLst>
              <a:ext uri="{FF2B5EF4-FFF2-40B4-BE49-F238E27FC236}">
                <a16:creationId xmlns:a16="http://schemas.microsoft.com/office/drawing/2014/main" id="{47521455-490B-1559-1A98-75F7B9CE443D}"/>
              </a:ext>
            </a:extLst>
          </p:cNvPr>
          <p:cNvSpPr txBox="1"/>
          <p:nvPr/>
        </p:nvSpPr>
        <p:spPr>
          <a:xfrm>
            <a:off x="2120900" y="2514600"/>
            <a:ext cx="7848600" cy="965200"/>
          </a:xfrm>
          <a:prstGeom prst="rect">
            <a:avLst/>
          </a:prstGeom>
          <a:solidFill>
            <a:schemeClr val="bg1">
              <a:alpha val="85000"/>
            </a:schemeClr>
          </a:solidFill>
        </p:spPr>
        <p:txBody>
          <a:bodyPr wrap="square" lIns="0" tIns="0" rIns="0" bIns="0" rtlCol="0">
            <a:spAutoFit/>
          </a:bodyPr>
          <a:lstStyle/>
          <a:p>
            <a:pPr algn="l"/>
            <a:endParaRPr lang="de-DE" sz="1400" err="1"/>
          </a:p>
        </p:txBody>
      </p:sp>
      <p:sp>
        <p:nvSpPr>
          <p:cNvPr id="24" name="Textfeld 23">
            <a:extLst>
              <a:ext uri="{FF2B5EF4-FFF2-40B4-BE49-F238E27FC236}">
                <a16:creationId xmlns:a16="http://schemas.microsoft.com/office/drawing/2014/main" id="{297FAF4F-4A1E-A645-71A1-3949846D9B88}"/>
              </a:ext>
            </a:extLst>
          </p:cNvPr>
          <p:cNvSpPr txBox="1"/>
          <p:nvPr/>
        </p:nvSpPr>
        <p:spPr>
          <a:xfrm>
            <a:off x="2166937" y="3619500"/>
            <a:ext cx="7802563" cy="412750"/>
          </a:xfrm>
          <a:prstGeom prst="rect">
            <a:avLst/>
          </a:prstGeom>
          <a:solidFill>
            <a:schemeClr val="bg1">
              <a:alpha val="85000"/>
            </a:schemeClr>
          </a:solidFill>
        </p:spPr>
        <p:txBody>
          <a:bodyPr wrap="square" lIns="0" tIns="0" rIns="0" bIns="0" rtlCol="0">
            <a:spAutoFit/>
          </a:bodyPr>
          <a:lstStyle/>
          <a:p>
            <a:pPr algn="l"/>
            <a:endParaRPr lang="de-DE" sz="1400" err="1"/>
          </a:p>
        </p:txBody>
      </p:sp>
      <p:sp>
        <p:nvSpPr>
          <p:cNvPr id="25" name="Textfeld 24">
            <a:extLst>
              <a:ext uri="{FF2B5EF4-FFF2-40B4-BE49-F238E27FC236}">
                <a16:creationId xmlns:a16="http://schemas.microsoft.com/office/drawing/2014/main" id="{B4246578-C465-9D2E-1CD1-BBA8EB537170}"/>
              </a:ext>
            </a:extLst>
          </p:cNvPr>
          <p:cNvSpPr txBox="1"/>
          <p:nvPr/>
        </p:nvSpPr>
        <p:spPr>
          <a:xfrm>
            <a:off x="2085975" y="4312920"/>
            <a:ext cx="7883525" cy="1373505"/>
          </a:xfrm>
          <a:prstGeom prst="rect">
            <a:avLst/>
          </a:prstGeom>
          <a:solidFill>
            <a:schemeClr val="bg1">
              <a:alpha val="85000"/>
            </a:schemeClr>
          </a:solidFill>
        </p:spPr>
        <p:txBody>
          <a:bodyPr wrap="square" lIns="0" tIns="0" rIns="0" bIns="0" rtlCol="0">
            <a:spAutoFit/>
          </a:bodyPr>
          <a:lstStyle/>
          <a:p>
            <a:pPr algn="l"/>
            <a:endParaRPr lang="de-DE" sz="1400" err="1"/>
          </a:p>
        </p:txBody>
      </p:sp>
    </p:spTree>
    <p:extLst>
      <p:ext uri="{BB962C8B-B14F-4D97-AF65-F5344CB8AC3E}">
        <p14:creationId xmlns:p14="http://schemas.microsoft.com/office/powerpoint/2010/main" val="14642932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Retrieval</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Ergebnisse</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pPr marL="0" indent="0">
              <a:buNone/>
            </a:pPr>
            <a:r>
              <a:rPr lang="de-DE" sz="1800" b="1"/>
              <a:t>Datenverarbeitung/ Aufbereitung:</a:t>
            </a:r>
          </a:p>
          <a:p>
            <a:r>
              <a:rPr lang="de-DE" sz="1800"/>
              <a:t>Datennahe Vorbereitung sinnvoll</a:t>
            </a:r>
          </a:p>
          <a:p>
            <a:pPr lvl="1">
              <a:buFont typeface="Wingdings" panose="05000000000000000000" pitchFamily="2" charset="2"/>
              <a:buChar char="§"/>
            </a:pPr>
            <a:r>
              <a:rPr lang="de-DE" sz="1800"/>
              <a:t>erhöhte bei KNN (K-Nächste-Nachbarn) = 5 die Erfolgsrate um ca. 17%</a:t>
            </a:r>
          </a:p>
          <a:p>
            <a:r>
              <a:rPr lang="de-DE" sz="1800"/>
              <a:t>Tabellarische Daten schlecht extrahierbar</a:t>
            </a:r>
          </a:p>
          <a:p>
            <a:pPr marL="0" indent="0">
              <a:buNone/>
            </a:pPr>
            <a:endParaRPr lang="de-DE" sz="1800"/>
          </a:p>
          <a:p>
            <a:pPr marL="0" indent="0">
              <a:buNone/>
            </a:pPr>
            <a:r>
              <a:rPr lang="de-DE" sz="1800" b="1"/>
              <a:t>Settings:</a:t>
            </a:r>
          </a:p>
          <a:p>
            <a:r>
              <a:rPr lang="de-DE" sz="1800"/>
              <a:t>Embedding Model: 	paraphrase-multilingual-MiniLM-L12-v2</a:t>
            </a:r>
          </a:p>
          <a:p>
            <a:r>
              <a:rPr lang="de-DE" sz="1800" err="1"/>
              <a:t>Context</a:t>
            </a:r>
            <a:r>
              <a:rPr lang="de-DE" sz="1800"/>
              <a:t> </a:t>
            </a:r>
            <a:r>
              <a:rPr lang="de-DE" sz="1800" err="1"/>
              <a:t>size</a:t>
            </a:r>
            <a:r>
              <a:rPr lang="de-DE" sz="1800"/>
              <a:t>:		2048</a:t>
            </a:r>
          </a:p>
          <a:p>
            <a:endParaRPr lang="de-DE" sz="1800"/>
          </a:p>
          <a:p>
            <a:pPr marL="0" indent="0">
              <a:buNone/>
            </a:pPr>
            <a:r>
              <a:rPr lang="de-DE" sz="1800" b="1"/>
              <a:t>Anwendung:</a:t>
            </a:r>
          </a:p>
          <a:p>
            <a:r>
              <a:rPr lang="de-DE" sz="1800"/>
              <a:t>Schrittweise Vergrößerung des KNN-Werts ist ratsam </a:t>
            </a:r>
            <a:br>
              <a:rPr lang="de-DE" sz="1800"/>
            </a:br>
            <a:r>
              <a:rPr lang="de-DE" sz="1800"/>
              <a:t>(Bsp. LLM entscheiden lassen, ob die Infos in den Teilstücken enthalten sind)</a:t>
            </a:r>
          </a:p>
          <a:p>
            <a:pPr marL="0" indent="0">
              <a:buNone/>
            </a:pPr>
            <a:endParaRPr lang="de-DE"/>
          </a:p>
        </p:txBody>
      </p:sp>
    </p:spTree>
    <p:extLst>
      <p:ext uri="{BB962C8B-B14F-4D97-AF65-F5344CB8AC3E}">
        <p14:creationId xmlns:p14="http://schemas.microsoft.com/office/powerpoint/2010/main" val="3122111749"/>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JOEL</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3281365"/>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Evaluierung des RAG</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51327979"/>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abgerundete Ecken 52">
            <a:extLst>
              <a:ext uri="{FF2B5EF4-FFF2-40B4-BE49-F238E27FC236}">
                <a16:creationId xmlns:a16="http://schemas.microsoft.com/office/drawing/2014/main" id="{8EACECDB-0316-6FC4-D62D-CC093D9D62AC}"/>
              </a:ext>
            </a:extLst>
          </p:cNvPr>
          <p:cNvSpPr/>
          <p:nvPr/>
        </p:nvSpPr>
        <p:spPr>
          <a:xfrm>
            <a:off x="723900" y="1722878"/>
            <a:ext cx="10655300" cy="4249497"/>
          </a:xfrm>
          <a:prstGeom prst="roundRect">
            <a:avLst>
              <a:gd name="adj" fmla="val 2537"/>
            </a:avLst>
          </a:prstGeom>
          <a:solidFill>
            <a:schemeClr val="bg1"/>
          </a:solidFill>
          <a:ln w="19050">
            <a:solidFill>
              <a:srgbClr val="7990A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2" name="Titel 1">
            <a:extLst>
              <a:ext uri="{FF2B5EF4-FFF2-40B4-BE49-F238E27FC236}">
                <a16:creationId xmlns:a16="http://schemas.microsoft.com/office/drawing/2014/main" id="{2DE915B5-55BA-72F9-3FF3-DE0198FB2413}"/>
              </a:ext>
            </a:extLst>
          </p:cNvPr>
          <p:cNvSpPr>
            <a:spLocks noGrp="1"/>
          </p:cNvSpPr>
          <p:nvPr>
            <p:ph type="title"/>
          </p:nvPr>
        </p:nvSpPr>
        <p:spPr/>
        <p:txBody>
          <a:bodyPr/>
          <a:lstStyle/>
          <a:p>
            <a:r>
              <a:rPr lang="en-GB" err="1"/>
              <a:t>PromptFoo</a:t>
            </a:r>
            <a:endParaRPr lang="en-DE"/>
          </a:p>
        </p:txBody>
      </p:sp>
      <p:sp>
        <p:nvSpPr>
          <p:cNvPr id="3" name="Datumsplatzhalter 2">
            <a:extLst>
              <a:ext uri="{FF2B5EF4-FFF2-40B4-BE49-F238E27FC236}">
                <a16:creationId xmlns:a16="http://schemas.microsoft.com/office/drawing/2014/main" id="{1BF40DFE-DDBA-8A7C-DF3C-1EF484BEB324}"/>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B36795F-1999-AC3E-EF40-C1B0B3583BEE}"/>
              </a:ext>
            </a:extLst>
          </p:cNvPr>
          <p:cNvSpPr>
            <a:spLocks noGrp="1"/>
          </p:cNvSpPr>
          <p:nvPr>
            <p:ph type="sldNum" sz="quarter" idx="12"/>
          </p:nvPr>
        </p:nvSpPr>
        <p:spPr/>
        <p:txBody>
          <a:bodyPr/>
          <a:lstStyle/>
          <a:p>
            <a:fld id="{69F34120-B5BD-450B-94B9-3E8DBFFED806}" type="slidenum">
              <a:rPr lang="de-DE" smtClean="0"/>
              <a:t>16</a:t>
            </a:fld>
            <a:endParaRPr lang="de-DE"/>
          </a:p>
        </p:txBody>
      </p:sp>
      <p:sp>
        <p:nvSpPr>
          <p:cNvPr id="7" name="Textplatzhalter 6">
            <a:extLst>
              <a:ext uri="{FF2B5EF4-FFF2-40B4-BE49-F238E27FC236}">
                <a16:creationId xmlns:a16="http://schemas.microsoft.com/office/drawing/2014/main" id="{3EC8C95A-EEE1-E9C9-0035-C400885EFE3E}"/>
              </a:ext>
            </a:extLst>
          </p:cNvPr>
          <p:cNvSpPr>
            <a:spLocks noGrp="1"/>
          </p:cNvSpPr>
          <p:nvPr>
            <p:ph type="body" sz="quarter" idx="14"/>
          </p:nvPr>
        </p:nvSpPr>
        <p:spPr/>
        <p:txBody>
          <a:bodyPr/>
          <a:lstStyle/>
          <a:p>
            <a:r>
              <a:rPr lang="en-GB" err="1"/>
              <a:t>Testlaufautomatisierung</a:t>
            </a:r>
            <a:endParaRPr lang="en-DE"/>
          </a:p>
        </p:txBody>
      </p:sp>
      <p:grpSp>
        <p:nvGrpSpPr>
          <p:cNvPr id="19" name="Gruppieren 18">
            <a:extLst>
              <a:ext uri="{FF2B5EF4-FFF2-40B4-BE49-F238E27FC236}">
                <a16:creationId xmlns:a16="http://schemas.microsoft.com/office/drawing/2014/main" id="{91390EA1-C8A3-DFAD-BF20-98966118EE35}"/>
              </a:ext>
            </a:extLst>
          </p:cNvPr>
          <p:cNvGrpSpPr/>
          <p:nvPr/>
        </p:nvGrpSpPr>
        <p:grpSpPr>
          <a:xfrm>
            <a:off x="1087615" y="2434887"/>
            <a:ext cx="914400" cy="1193259"/>
            <a:chOff x="3290446" y="4117585"/>
            <a:chExt cx="914400" cy="1193259"/>
          </a:xfrm>
        </p:grpSpPr>
        <p:pic>
          <p:nvPicPr>
            <p:cNvPr id="9" name="Grafik 8" descr="Datenbank Silhouette">
              <a:extLst>
                <a:ext uri="{FF2B5EF4-FFF2-40B4-BE49-F238E27FC236}">
                  <a16:creationId xmlns:a16="http://schemas.microsoft.com/office/drawing/2014/main" id="{F7532597-CB20-DF1E-0C83-278781BA48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0446" y="4117585"/>
              <a:ext cx="914400" cy="914400"/>
            </a:xfrm>
            <a:prstGeom prst="rect">
              <a:avLst/>
            </a:prstGeom>
          </p:spPr>
        </p:pic>
        <p:sp>
          <p:nvSpPr>
            <p:cNvPr id="10" name="Textfeld 9">
              <a:extLst>
                <a:ext uri="{FF2B5EF4-FFF2-40B4-BE49-F238E27FC236}">
                  <a16:creationId xmlns:a16="http://schemas.microsoft.com/office/drawing/2014/main" id="{8F2083DB-C38B-739D-8FD9-70D5CED3C45A}"/>
                </a:ext>
              </a:extLst>
            </p:cNvPr>
            <p:cNvSpPr txBox="1"/>
            <p:nvPr/>
          </p:nvSpPr>
          <p:spPr>
            <a:xfrm>
              <a:off x="3415347" y="4941512"/>
              <a:ext cx="679450" cy="369332"/>
            </a:xfrm>
            <a:prstGeom prst="rect">
              <a:avLst/>
            </a:prstGeom>
            <a:noFill/>
          </p:spPr>
          <p:txBody>
            <a:bodyPr wrap="square">
              <a:spAutoFit/>
            </a:bodyPr>
            <a:lstStyle/>
            <a:p>
              <a:r>
                <a:rPr lang="de-DE" sz="1800" b="0" i="0" u="none" strike="noStrike">
                  <a:solidFill>
                    <a:srgbClr val="000000"/>
                  </a:solidFill>
                  <a:effectLst/>
                  <a:latin typeface="Arial" panose="020B0604020202020204" pitchFamily="34" charset="0"/>
                </a:rPr>
                <a:t>RAG</a:t>
              </a:r>
              <a:endParaRPr lang="en-DE"/>
            </a:p>
          </p:txBody>
        </p:sp>
      </p:grpSp>
      <p:grpSp>
        <p:nvGrpSpPr>
          <p:cNvPr id="20" name="Gruppieren 19">
            <a:extLst>
              <a:ext uri="{FF2B5EF4-FFF2-40B4-BE49-F238E27FC236}">
                <a16:creationId xmlns:a16="http://schemas.microsoft.com/office/drawing/2014/main" id="{26E99245-C0FD-1527-C1DF-5CBADC1C875C}"/>
              </a:ext>
            </a:extLst>
          </p:cNvPr>
          <p:cNvGrpSpPr/>
          <p:nvPr/>
        </p:nvGrpSpPr>
        <p:grpSpPr>
          <a:xfrm>
            <a:off x="8422470" y="2345234"/>
            <a:ext cx="914400" cy="1186909"/>
            <a:chOff x="6743030" y="4308601"/>
            <a:chExt cx="914400" cy="1186909"/>
          </a:xfrm>
        </p:grpSpPr>
        <p:pic>
          <p:nvPicPr>
            <p:cNvPr id="11" name="Grafik 10" descr="Datenbank Silhouette">
              <a:extLst>
                <a:ext uri="{FF2B5EF4-FFF2-40B4-BE49-F238E27FC236}">
                  <a16:creationId xmlns:a16="http://schemas.microsoft.com/office/drawing/2014/main" id="{0B8665DD-C877-FC74-6B43-1A7BDDB55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3030" y="4308601"/>
              <a:ext cx="914400" cy="914400"/>
            </a:xfrm>
            <a:prstGeom prst="rect">
              <a:avLst/>
            </a:prstGeom>
          </p:spPr>
        </p:pic>
        <p:sp>
          <p:nvSpPr>
            <p:cNvPr id="12" name="Textfeld 11">
              <a:extLst>
                <a:ext uri="{FF2B5EF4-FFF2-40B4-BE49-F238E27FC236}">
                  <a16:creationId xmlns:a16="http://schemas.microsoft.com/office/drawing/2014/main" id="{81EFD920-9CF3-7CD0-3066-1ADDFBD98F5F}"/>
                </a:ext>
              </a:extLst>
            </p:cNvPr>
            <p:cNvSpPr txBox="1"/>
            <p:nvPr/>
          </p:nvSpPr>
          <p:spPr>
            <a:xfrm>
              <a:off x="6860505" y="5126178"/>
              <a:ext cx="679450" cy="369332"/>
            </a:xfrm>
            <a:prstGeom prst="rect">
              <a:avLst/>
            </a:prstGeom>
            <a:noFill/>
          </p:spPr>
          <p:txBody>
            <a:bodyPr wrap="square">
              <a:spAutoFit/>
            </a:bodyPr>
            <a:lstStyle/>
            <a:p>
              <a:r>
                <a:rPr lang="de-DE" sz="1800" b="0" i="0" u="none" strike="noStrike">
                  <a:solidFill>
                    <a:srgbClr val="000000"/>
                  </a:solidFill>
                  <a:effectLst/>
                  <a:latin typeface="Arial" panose="020B0604020202020204" pitchFamily="34" charset="0"/>
                </a:rPr>
                <a:t>LLM</a:t>
              </a:r>
              <a:endParaRPr lang="en-DE"/>
            </a:p>
          </p:txBody>
        </p:sp>
      </p:grpSp>
      <p:grpSp>
        <p:nvGrpSpPr>
          <p:cNvPr id="22" name="Gruppieren 21">
            <a:extLst>
              <a:ext uri="{FF2B5EF4-FFF2-40B4-BE49-F238E27FC236}">
                <a16:creationId xmlns:a16="http://schemas.microsoft.com/office/drawing/2014/main" id="{C22F8E72-6D0B-0AD6-62FC-7FCEFACE500E}"/>
              </a:ext>
            </a:extLst>
          </p:cNvPr>
          <p:cNvGrpSpPr/>
          <p:nvPr/>
        </p:nvGrpSpPr>
        <p:grpSpPr>
          <a:xfrm>
            <a:off x="4351884" y="2327271"/>
            <a:ext cx="1686966" cy="1237754"/>
            <a:chOff x="4687927" y="2584834"/>
            <a:chExt cx="1686966" cy="1237754"/>
          </a:xfrm>
        </p:grpSpPr>
        <p:pic>
          <p:nvPicPr>
            <p:cNvPr id="13" name="Grafik 12" descr="Ein Bild, das Schwarz, Dunkelheit enthält.&#10;&#10;Automatisch generierte Beschreibung">
              <a:extLst>
                <a:ext uri="{FF2B5EF4-FFF2-40B4-BE49-F238E27FC236}">
                  <a16:creationId xmlns:a16="http://schemas.microsoft.com/office/drawing/2014/main" id="{43B30ED5-D051-69C4-05D0-C9F5A28F5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472" y="2584834"/>
              <a:ext cx="1008628" cy="1008628"/>
            </a:xfrm>
            <a:prstGeom prst="rect">
              <a:avLst/>
            </a:prstGeom>
          </p:spPr>
        </p:pic>
        <p:sp>
          <p:nvSpPr>
            <p:cNvPr id="25" name="Textfeld 24">
              <a:extLst>
                <a:ext uri="{FF2B5EF4-FFF2-40B4-BE49-F238E27FC236}">
                  <a16:creationId xmlns:a16="http://schemas.microsoft.com/office/drawing/2014/main" id="{1C04C4C2-7286-DA44-B51D-AE6F2AE79B2F}"/>
                </a:ext>
              </a:extLst>
            </p:cNvPr>
            <p:cNvSpPr txBox="1"/>
            <p:nvPr/>
          </p:nvSpPr>
          <p:spPr>
            <a:xfrm>
              <a:off x="4687927" y="3453256"/>
              <a:ext cx="1686966" cy="369332"/>
            </a:xfrm>
            <a:prstGeom prst="rect">
              <a:avLst/>
            </a:prstGeom>
            <a:noFill/>
          </p:spPr>
          <p:txBody>
            <a:bodyPr wrap="square">
              <a:spAutoFit/>
            </a:bodyPr>
            <a:lstStyle/>
            <a:p>
              <a:pPr algn="ctr"/>
              <a:r>
                <a:rPr lang="de-DE" sz="1800" b="1" i="0" u="none" strike="noStrike" err="1">
                  <a:solidFill>
                    <a:srgbClr val="000000"/>
                  </a:solidFill>
                  <a:effectLst/>
                  <a:latin typeface="Arial" panose="020B0604020202020204" pitchFamily="34" charset="0"/>
                </a:rPr>
                <a:t>PromptFoo</a:t>
              </a:r>
              <a:endParaRPr lang="en-DE" b="1"/>
            </a:p>
          </p:txBody>
        </p:sp>
      </p:grpSp>
      <p:grpSp>
        <p:nvGrpSpPr>
          <p:cNvPr id="30" name="Gruppieren 29">
            <a:extLst>
              <a:ext uri="{FF2B5EF4-FFF2-40B4-BE49-F238E27FC236}">
                <a16:creationId xmlns:a16="http://schemas.microsoft.com/office/drawing/2014/main" id="{C31FBAB7-3D2F-65C8-106F-F5C2F9250A65}"/>
              </a:ext>
            </a:extLst>
          </p:cNvPr>
          <p:cNvGrpSpPr/>
          <p:nvPr/>
        </p:nvGrpSpPr>
        <p:grpSpPr>
          <a:xfrm>
            <a:off x="2082800" y="2345234"/>
            <a:ext cx="2508796" cy="369332"/>
            <a:chOff x="2597150" y="1945682"/>
            <a:chExt cx="2508796" cy="369332"/>
          </a:xfrm>
        </p:grpSpPr>
        <p:cxnSp>
          <p:nvCxnSpPr>
            <p:cNvPr id="15" name="Gerade Verbindung mit Pfeil 14">
              <a:extLst>
                <a:ext uri="{FF2B5EF4-FFF2-40B4-BE49-F238E27FC236}">
                  <a16:creationId xmlns:a16="http://schemas.microsoft.com/office/drawing/2014/main" id="{E0A4CF25-4E05-F8FD-0B23-F1695591D8EE}"/>
                </a:ext>
              </a:extLst>
            </p:cNvPr>
            <p:cNvCxnSpPr>
              <a:cxnSpLocks/>
            </p:cNvCxnSpPr>
            <p:nvPr/>
          </p:nvCxnSpPr>
          <p:spPr>
            <a:xfrm flipH="1" flipV="1">
              <a:off x="2597150" y="2305758"/>
              <a:ext cx="2508796" cy="9256"/>
            </a:xfrm>
            <a:prstGeom prst="straightConnector1">
              <a:avLst/>
            </a:prstGeom>
            <a:ln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CB8CDD94-5D98-06BF-58D7-6180348D99F1}"/>
                </a:ext>
              </a:extLst>
            </p:cNvPr>
            <p:cNvSpPr txBox="1"/>
            <p:nvPr/>
          </p:nvSpPr>
          <p:spPr>
            <a:xfrm>
              <a:off x="2647950" y="1945682"/>
              <a:ext cx="2433612" cy="338554"/>
            </a:xfrm>
            <a:prstGeom prst="rect">
              <a:avLst/>
            </a:prstGeom>
            <a:noFill/>
          </p:spPr>
          <p:txBody>
            <a:bodyPr wrap="square">
              <a:spAutoFit/>
            </a:bodyPr>
            <a:lstStyle/>
            <a:p>
              <a:pPr algn="ctr"/>
              <a:r>
                <a:rPr lang="de-DE" sz="1600" b="0" i="0" u="none" strike="noStrike">
                  <a:solidFill>
                    <a:srgbClr val="009B91"/>
                  </a:solidFill>
                  <a:effectLst/>
                  <a:latin typeface="Arial" panose="020B0604020202020204" pitchFamily="34" charset="0"/>
                </a:rPr>
                <a:t>[1] </a:t>
              </a:r>
              <a:r>
                <a:rPr lang="de-DE" sz="1600" b="0" i="0" u="none" strike="noStrike">
                  <a:solidFill>
                    <a:srgbClr val="000000"/>
                  </a:solidFill>
                  <a:effectLst/>
                  <a:latin typeface="Arial" panose="020B0604020202020204" pitchFamily="34" charset="0"/>
                </a:rPr>
                <a:t>Referenztext</a:t>
              </a:r>
              <a:endParaRPr lang="en-DE" sz="1600"/>
            </a:p>
          </p:txBody>
        </p:sp>
      </p:grpSp>
      <p:grpSp>
        <p:nvGrpSpPr>
          <p:cNvPr id="31" name="Gruppieren 30">
            <a:extLst>
              <a:ext uri="{FF2B5EF4-FFF2-40B4-BE49-F238E27FC236}">
                <a16:creationId xmlns:a16="http://schemas.microsoft.com/office/drawing/2014/main" id="{2DA09024-3486-801E-A34E-3CE3EB838D3A}"/>
              </a:ext>
            </a:extLst>
          </p:cNvPr>
          <p:cNvGrpSpPr/>
          <p:nvPr/>
        </p:nvGrpSpPr>
        <p:grpSpPr>
          <a:xfrm>
            <a:off x="2133600" y="2966567"/>
            <a:ext cx="2457996" cy="349806"/>
            <a:chOff x="2647950" y="2567015"/>
            <a:chExt cx="2457996" cy="349806"/>
          </a:xfrm>
        </p:grpSpPr>
        <p:cxnSp>
          <p:nvCxnSpPr>
            <p:cNvPr id="26" name="Gerade Verbindung mit Pfeil 25">
              <a:extLst>
                <a:ext uri="{FF2B5EF4-FFF2-40B4-BE49-F238E27FC236}">
                  <a16:creationId xmlns:a16="http://schemas.microsoft.com/office/drawing/2014/main" id="{9B1AB2CD-8183-1FB6-B7AC-94ECAD23B4E7}"/>
                </a:ext>
              </a:extLst>
            </p:cNvPr>
            <p:cNvCxnSpPr>
              <a:cxnSpLocks/>
            </p:cNvCxnSpPr>
            <p:nvPr/>
          </p:nvCxnSpPr>
          <p:spPr>
            <a:xfrm>
              <a:off x="2647950" y="2567015"/>
              <a:ext cx="2457996" cy="0"/>
            </a:xfrm>
            <a:prstGeom prst="straightConnector1">
              <a:avLst/>
            </a:prstGeom>
            <a:ln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45925E3-0B11-FA37-2EA5-201FD12BCBFA}"/>
                </a:ext>
              </a:extLst>
            </p:cNvPr>
            <p:cNvSpPr txBox="1"/>
            <p:nvPr/>
          </p:nvSpPr>
          <p:spPr>
            <a:xfrm>
              <a:off x="3176679" y="2578267"/>
              <a:ext cx="1572080" cy="338554"/>
            </a:xfrm>
            <a:prstGeom prst="rect">
              <a:avLst/>
            </a:prstGeom>
            <a:noFill/>
          </p:spPr>
          <p:txBody>
            <a:bodyPr wrap="square">
              <a:spAutoFit/>
            </a:bodyPr>
            <a:lstStyle/>
            <a:p>
              <a:pPr algn="ctr"/>
              <a:r>
                <a:rPr lang="de-DE" sz="1600">
                  <a:solidFill>
                    <a:srgbClr val="009B91"/>
                  </a:solidFill>
                  <a:latin typeface="Arial" panose="020B0604020202020204" pitchFamily="34" charset="0"/>
                </a:rPr>
                <a:t>[</a:t>
              </a:r>
              <a:r>
                <a:rPr lang="de-DE" sz="1600" b="0" i="0" u="none" strike="noStrike">
                  <a:solidFill>
                    <a:srgbClr val="009B91"/>
                  </a:solidFill>
                  <a:effectLst/>
                  <a:latin typeface="Arial" panose="020B0604020202020204" pitchFamily="34" charset="0"/>
                </a:rPr>
                <a:t>2] </a:t>
              </a:r>
              <a:r>
                <a:rPr lang="de-DE" sz="1600" b="0" i="0" u="none" strike="noStrike">
                  <a:solidFill>
                    <a:srgbClr val="000000"/>
                  </a:solidFill>
                  <a:effectLst/>
                  <a:latin typeface="Arial" panose="020B0604020202020204" pitchFamily="34" charset="0"/>
                </a:rPr>
                <a:t>Kontext</a:t>
              </a:r>
              <a:endParaRPr lang="en-DE" sz="1600"/>
            </a:p>
          </p:txBody>
        </p:sp>
      </p:grpSp>
      <p:grpSp>
        <p:nvGrpSpPr>
          <p:cNvPr id="44" name="Gruppieren 43">
            <a:extLst>
              <a:ext uri="{FF2B5EF4-FFF2-40B4-BE49-F238E27FC236}">
                <a16:creationId xmlns:a16="http://schemas.microsoft.com/office/drawing/2014/main" id="{7E8E2B4D-96E1-3EC7-ED87-C7765F8384F0}"/>
              </a:ext>
            </a:extLst>
          </p:cNvPr>
          <p:cNvGrpSpPr/>
          <p:nvPr/>
        </p:nvGrpSpPr>
        <p:grpSpPr>
          <a:xfrm>
            <a:off x="5735973" y="2321330"/>
            <a:ext cx="2508796" cy="369332"/>
            <a:chOff x="2597150" y="1945682"/>
            <a:chExt cx="2508796" cy="369332"/>
          </a:xfrm>
        </p:grpSpPr>
        <p:cxnSp>
          <p:nvCxnSpPr>
            <p:cNvPr id="45" name="Gerade Verbindung mit Pfeil 44">
              <a:extLst>
                <a:ext uri="{FF2B5EF4-FFF2-40B4-BE49-F238E27FC236}">
                  <a16:creationId xmlns:a16="http://schemas.microsoft.com/office/drawing/2014/main" id="{E49A7AE0-8ABB-8FCA-B8E1-CEEC41E00155}"/>
                </a:ext>
              </a:extLst>
            </p:cNvPr>
            <p:cNvCxnSpPr>
              <a:cxnSpLocks/>
            </p:cNvCxnSpPr>
            <p:nvPr/>
          </p:nvCxnSpPr>
          <p:spPr>
            <a:xfrm flipH="1" flipV="1">
              <a:off x="2597150" y="2305758"/>
              <a:ext cx="2508796" cy="9256"/>
            </a:xfrm>
            <a:prstGeom prst="straightConnector1">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AA95AC7A-10B2-5F53-5468-1A862E44F128}"/>
                </a:ext>
              </a:extLst>
            </p:cNvPr>
            <p:cNvSpPr txBox="1"/>
            <p:nvPr/>
          </p:nvSpPr>
          <p:spPr>
            <a:xfrm>
              <a:off x="2597150" y="1945682"/>
              <a:ext cx="2508796" cy="338554"/>
            </a:xfrm>
            <a:prstGeom prst="rect">
              <a:avLst/>
            </a:prstGeom>
            <a:noFill/>
          </p:spPr>
          <p:txBody>
            <a:bodyPr wrap="square">
              <a:spAutoFit/>
            </a:bodyPr>
            <a:lstStyle/>
            <a:p>
              <a:pPr algn="ctr"/>
              <a:r>
                <a:rPr lang="de-DE" sz="1600" b="0" i="0" u="none" strike="noStrike">
                  <a:solidFill>
                    <a:srgbClr val="009B91"/>
                  </a:solidFill>
                  <a:effectLst/>
                  <a:latin typeface="Arial" panose="020B0604020202020204" pitchFamily="34" charset="0"/>
                </a:rPr>
                <a:t>[3] </a:t>
              </a:r>
              <a:r>
                <a:rPr lang="de-DE" sz="1600">
                  <a:latin typeface="Arial" panose="020B0604020202020204" pitchFamily="34" charset="0"/>
                </a:rPr>
                <a:t>{</a:t>
              </a:r>
              <a:r>
                <a:rPr lang="de-DE" sz="1600" b="0" i="0" u="none" strike="noStrike">
                  <a:effectLst/>
                  <a:latin typeface="Arial" panose="020B0604020202020204" pitchFamily="34" charset="0"/>
                </a:rPr>
                <a:t>Frage, Kontext}</a:t>
              </a:r>
              <a:endParaRPr lang="en-DE" sz="1600"/>
            </a:p>
          </p:txBody>
        </p:sp>
      </p:grpSp>
      <p:grpSp>
        <p:nvGrpSpPr>
          <p:cNvPr id="47" name="Gruppieren 46">
            <a:extLst>
              <a:ext uri="{FF2B5EF4-FFF2-40B4-BE49-F238E27FC236}">
                <a16:creationId xmlns:a16="http://schemas.microsoft.com/office/drawing/2014/main" id="{8721EC89-BED1-9C12-328C-1D1A067B33DC}"/>
              </a:ext>
            </a:extLst>
          </p:cNvPr>
          <p:cNvGrpSpPr/>
          <p:nvPr/>
        </p:nvGrpSpPr>
        <p:grpSpPr>
          <a:xfrm>
            <a:off x="5786773" y="2942663"/>
            <a:ext cx="2457996" cy="349806"/>
            <a:chOff x="2647950" y="2567015"/>
            <a:chExt cx="2457996" cy="349806"/>
          </a:xfrm>
        </p:grpSpPr>
        <p:cxnSp>
          <p:nvCxnSpPr>
            <p:cNvPr id="48" name="Gerade Verbindung mit Pfeil 47">
              <a:extLst>
                <a:ext uri="{FF2B5EF4-FFF2-40B4-BE49-F238E27FC236}">
                  <a16:creationId xmlns:a16="http://schemas.microsoft.com/office/drawing/2014/main" id="{E32EDA4A-7A6A-385F-511B-E02B17BFDFD3}"/>
                </a:ext>
              </a:extLst>
            </p:cNvPr>
            <p:cNvCxnSpPr>
              <a:cxnSpLocks/>
            </p:cNvCxnSpPr>
            <p:nvPr/>
          </p:nvCxnSpPr>
          <p:spPr>
            <a:xfrm>
              <a:off x="2647950" y="2567015"/>
              <a:ext cx="2457996" cy="0"/>
            </a:xfrm>
            <a:prstGeom prst="straightConnector1">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846B3952-9BF2-EADC-0BF7-EC294A3B5AFF}"/>
                </a:ext>
              </a:extLst>
            </p:cNvPr>
            <p:cNvSpPr txBox="1"/>
            <p:nvPr/>
          </p:nvSpPr>
          <p:spPr>
            <a:xfrm>
              <a:off x="3176679" y="2578267"/>
              <a:ext cx="1572080" cy="338554"/>
            </a:xfrm>
            <a:prstGeom prst="rect">
              <a:avLst/>
            </a:prstGeom>
            <a:noFill/>
          </p:spPr>
          <p:txBody>
            <a:bodyPr wrap="square">
              <a:spAutoFit/>
            </a:bodyPr>
            <a:lstStyle/>
            <a:p>
              <a:pPr algn="ctr"/>
              <a:r>
                <a:rPr lang="de-DE" sz="1600" b="0" i="0" u="none" strike="noStrike">
                  <a:solidFill>
                    <a:srgbClr val="009B91"/>
                  </a:solidFill>
                  <a:effectLst/>
                  <a:latin typeface="Arial" panose="020B0604020202020204" pitchFamily="34" charset="0"/>
                </a:rPr>
                <a:t>[4] </a:t>
              </a:r>
              <a:r>
                <a:rPr lang="de-DE" sz="1600" b="0" i="0" u="none" strike="noStrike">
                  <a:solidFill>
                    <a:srgbClr val="000000"/>
                  </a:solidFill>
                  <a:effectLst/>
                  <a:latin typeface="Arial" panose="020B0604020202020204" pitchFamily="34" charset="0"/>
                </a:rPr>
                <a:t>Antwort</a:t>
              </a:r>
              <a:endParaRPr lang="en-DE" sz="1600"/>
            </a:p>
          </p:txBody>
        </p:sp>
      </p:grpSp>
      <p:sp>
        <p:nvSpPr>
          <p:cNvPr id="55" name="Textfeld 54">
            <a:extLst>
              <a:ext uri="{FF2B5EF4-FFF2-40B4-BE49-F238E27FC236}">
                <a16:creationId xmlns:a16="http://schemas.microsoft.com/office/drawing/2014/main" id="{15CDFBA8-4C86-B3E8-8C47-121FF337A378}"/>
              </a:ext>
            </a:extLst>
          </p:cNvPr>
          <p:cNvSpPr txBox="1"/>
          <p:nvPr/>
        </p:nvSpPr>
        <p:spPr>
          <a:xfrm>
            <a:off x="812800" y="1770521"/>
            <a:ext cx="6108700" cy="338554"/>
          </a:xfrm>
          <a:prstGeom prst="rect">
            <a:avLst/>
          </a:prstGeom>
          <a:noFill/>
        </p:spPr>
        <p:txBody>
          <a:bodyPr wrap="square">
            <a:spAutoFit/>
          </a:bodyPr>
          <a:lstStyle/>
          <a:p>
            <a:r>
              <a:rPr lang="de-DE" sz="1600" b="1" i="0" u="none" strike="noStrike">
                <a:solidFill>
                  <a:srgbClr val="000000"/>
                </a:solidFill>
                <a:effectLst/>
                <a:latin typeface="Arial" panose="020B0604020202020204" pitchFamily="34" charset="0"/>
              </a:rPr>
              <a:t>Loop: </a:t>
            </a:r>
            <a:r>
              <a:rPr lang="de-DE" sz="1600" b="0" i="0" u="none" strike="noStrike">
                <a:solidFill>
                  <a:srgbClr val="000000"/>
                </a:solidFill>
                <a:effectLst/>
                <a:latin typeface="Arial" panose="020B0604020202020204" pitchFamily="34" charset="0"/>
              </a:rPr>
              <a:t>Für jeden Testfall</a:t>
            </a:r>
            <a:endParaRPr lang="en-DE" sz="1600"/>
          </a:p>
        </p:txBody>
      </p:sp>
      <p:grpSp>
        <p:nvGrpSpPr>
          <p:cNvPr id="80" name="Gruppieren 79">
            <a:extLst>
              <a:ext uri="{FF2B5EF4-FFF2-40B4-BE49-F238E27FC236}">
                <a16:creationId xmlns:a16="http://schemas.microsoft.com/office/drawing/2014/main" id="{21CABAF5-3C87-A3C2-29AF-C40D32F9EFC2}"/>
              </a:ext>
            </a:extLst>
          </p:cNvPr>
          <p:cNvGrpSpPr/>
          <p:nvPr/>
        </p:nvGrpSpPr>
        <p:grpSpPr>
          <a:xfrm>
            <a:off x="2943988" y="3726952"/>
            <a:ext cx="4914644" cy="1483374"/>
            <a:chOff x="2943988" y="3726952"/>
            <a:chExt cx="4914644" cy="1483374"/>
          </a:xfrm>
        </p:grpSpPr>
        <p:cxnSp>
          <p:nvCxnSpPr>
            <p:cNvPr id="60" name="Gerader Verbinder 59">
              <a:extLst>
                <a:ext uri="{FF2B5EF4-FFF2-40B4-BE49-F238E27FC236}">
                  <a16:creationId xmlns:a16="http://schemas.microsoft.com/office/drawing/2014/main" id="{96BBF1BB-6FD6-26FB-B649-7AA7B11DCA45}"/>
                </a:ext>
              </a:extLst>
            </p:cNvPr>
            <p:cNvCxnSpPr/>
            <p:nvPr/>
          </p:nvCxnSpPr>
          <p:spPr>
            <a:xfrm>
              <a:off x="4713228" y="3726952"/>
              <a:ext cx="0" cy="39370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B74CDF45-4BDD-7B71-E31E-777A6FF01F12}"/>
                </a:ext>
              </a:extLst>
            </p:cNvPr>
            <p:cNvCxnSpPr/>
            <p:nvPr/>
          </p:nvCxnSpPr>
          <p:spPr>
            <a:xfrm>
              <a:off x="4713228" y="4120652"/>
              <a:ext cx="836671" cy="0"/>
            </a:xfrm>
            <a:prstGeom prst="line">
              <a:avLst/>
            </a:prstGeom>
            <a:ln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34943044-933E-8478-2373-6C5DDF55C15C}"/>
                </a:ext>
              </a:extLst>
            </p:cNvPr>
            <p:cNvCxnSpPr/>
            <p:nvPr/>
          </p:nvCxnSpPr>
          <p:spPr>
            <a:xfrm flipV="1">
              <a:off x="5556249" y="3726952"/>
              <a:ext cx="0" cy="393700"/>
            </a:xfrm>
            <a:prstGeom prst="straightConnector1">
              <a:avLst/>
            </a:prstGeom>
            <a:ln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uppieren 77">
              <a:extLst>
                <a:ext uri="{FF2B5EF4-FFF2-40B4-BE49-F238E27FC236}">
                  <a16:creationId xmlns:a16="http://schemas.microsoft.com/office/drawing/2014/main" id="{A89528C3-17A3-0CC1-FFF9-9CEB0E5A6B4F}"/>
                </a:ext>
              </a:extLst>
            </p:cNvPr>
            <p:cNvGrpSpPr/>
            <p:nvPr/>
          </p:nvGrpSpPr>
          <p:grpSpPr>
            <a:xfrm>
              <a:off x="2943988" y="4282579"/>
              <a:ext cx="4914644" cy="927747"/>
              <a:chOff x="2943988" y="4282579"/>
              <a:chExt cx="4914644" cy="927747"/>
            </a:xfrm>
          </p:grpSpPr>
          <p:sp>
            <p:nvSpPr>
              <p:cNvPr id="66" name="Textfeld 65">
                <a:extLst>
                  <a:ext uri="{FF2B5EF4-FFF2-40B4-BE49-F238E27FC236}">
                    <a16:creationId xmlns:a16="http://schemas.microsoft.com/office/drawing/2014/main" id="{4DF3C40A-26CE-FC90-3284-BA2DBEB4B664}"/>
                  </a:ext>
                </a:extLst>
              </p:cNvPr>
              <p:cNvSpPr txBox="1"/>
              <p:nvPr/>
            </p:nvSpPr>
            <p:spPr>
              <a:xfrm>
                <a:off x="2943988" y="4282579"/>
                <a:ext cx="4375150" cy="369332"/>
              </a:xfrm>
              <a:prstGeom prst="rect">
                <a:avLst/>
              </a:prstGeom>
              <a:noFill/>
            </p:spPr>
            <p:txBody>
              <a:bodyPr wrap="square">
                <a:spAutoFit/>
              </a:bodyPr>
              <a:lstStyle/>
              <a:p>
                <a:pPr algn="ctr"/>
                <a:r>
                  <a:rPr lang="de-DE" sz="1800" b="0" i="0" u="none" strike="noStrike">
                    <a:solidFill>
                      <a:srgbClr val="009B91"/>
                    </a:solidFill>
                    <a:effectLst/>
                    <a:latin typeface="Arial" panose="020B0604020202020204" pitchFamily="34" charset="0"/>
                  </a:rPr>
                  <a:t>[5] </a:t>
                </a:r>
                <a:r>
                  <a:rPr lang="de-DE" sz="1800" b="0" i="0" u="none" strike="noStrike">
                    <a:solidFill>
                      <a:srgbClr val="000000"/>
                    </a:solidFill>
                    <a:effectLst/>
                    <a:latin typeface="Arial" panose="020B0604020202020204" pitchFamily="34" charset="0"/>
                  </a:rPr>
                  <a:t>Evaluation (Referenz vs. Antwort)</a:t>
                </a:r>
                <a:endParaRPr lang="en-DE" sz="1800"/>
              </a:p>
            </p:txBody>
          </p:sp>
          <p:sp>
            <p:nvSpPr>
              <p:cNvPr id="67" name="Textfeld 66">
                <a:extLst>
                  <a:ext uri="{FF2B5EF4-FFF2-40B4-BE49-F238E27FC236}">
                    <a16:creationId xmlns:a16="http://schemas.microsoft.com/office/drawing/2014/main" id="{101ADA9F-CAB0-0FB9-7669-816B4AB9755F}"/>
                  </a:ext>
                </a:extLst>
              </p:cNvPr>
              <p:cNvSpPr txBox="1"/>
              <p:nvPr/>
            </p:nvSpPr>
            <p:spPr>
              <a:xfrm>
                <a:off x="3483482" y="4687106"/>
                <a:ext cx="4375150" cy="523220"/>
              </a:xfrm>
              <a:prstGeom prst="rect">
                <a:avLst/>
              </a:prstGeom>
              <a:noFill/>
            </p:spPr>
            <p:txBody>
              <a:bodyPr wrap="square">
                <a:spAutoFit/>
              </a:bodyPr>
              <a:lstStyle/>
              <a:p>
                <a:r>
                  <a:rPr lang="de-DE" sz="1400" b="0" i="0" u="none" strike="noStrike">
                    <a:effectLst/>
                    <a:latin typeface="Arial" panose="020B0604020202020204" pitchFamily="34" charset="0"/>
                  </a:rPr>
                  <a:t>Metriken:</a:t>
                </a:r>
              </a:p>
              <a:p>
                <a:r>
                  <a:rPr lang="de-DE" sz="1400" err="1">
                    <a:latin typeface="Arial" panose="020B0604020202020204" pitchFamily="34" charset="0"/>
                  </a:rPr>
                  <a:t>CosineSimilarity</a:t>
                </a:r>
                <a:r>
                  <a:rPr lang="de-DE" sz="1400">
                    <a:latin typeface="Arial" panose="020B0604020202020204" pitchFamily="34" charset="0"/>
                  </a:rPr>
                  <a:t>, </a:t>
                </a:r>
                <a:r>
                  <a:rPr lang="de-DE" sz="1400" err="1">
                    <a:latin typeface="Arial" panose="020B0604020202020204" pitchFamily="34" charset="0"/>
                  </a:rPr>
                  <a:t>KeywordScore</a:t>
                </a:r>
                <a:r>
                  <a:rPr lang="de-DE" sz="1400">
                    <a:latin typeface="Arial" panose="020B0604020202020204" pitchFamily="34" charset="0"/>
                  </a:rPr>
                  <a:t>,…</a:t>
                </a:r>
                <a:endParaRPr lang="en-DE" sz="1400"/>
              </a:p>
            </p:txBody>
          </p:sp>
        </p:grpSp>
      </p:grpSp>
      <p:grpSp>
        <p:nvGrpSpPr>
          <p:cNvPr id="79" name="Gruppieren 78">
            <a:extLst>
              <a:ext uri="{FF2B5EF4-FFF2-40B4-BE49-F238E27FC236}">
                <a16:creationId xmlns:a16="http://schemas.microsoft.com/office/drawing/2014/main" id="{FB227C60-2A8A-75BF-E19C-3C24B6B42D3E}"/>
              </a:ext>
            </a:extLst>
          </p:cNvPr>
          <p:cNvGrpSpPr/>
          <p:nvPr/>
        </p:nvGrpSpPr>
        <p:grpSpPr>
          <a:xfrm>
            <a:off x="4567212" y="3316373"/>
            <a:ext cx="6441276" cy="2333625"/>
            <a:chOff x="4567212" y="3316373"/>
            <a:chExt cx="6441276" cy="2333625"/>
          </a:xfrm>
        </p:grpSpPr>
        <p:cxnSp>
          <p:nvCxnSpPr>
            <p:cNvPr id="69" name="Gerade Verbindung mit Pfeil 68">
              <a:extLst>
                <a:ext uri="{FF2B5EF4-FFF2-40B4-BE49-F238E27FC236}">
                  <a16:creationId xmlns:a16="http://schemas.microsoft.com/office/drawing/2014/main" id="{3BF1703F-DF67-0F03-940F-1D7E6111ED14}"/>
                </a:ext>
              </a:extLst>
            </p:cNvPr>
            <p:cNvCxnSpPr/>
            <p:nvPr/>
          </p:nvCxnSpPr>
          <p:spPr>
            <a:xfrm>
              <a:off x="7228542" y="4831852"/>
              <a:ext cx="786040" cy="0"/>
            </a:xfrm>
            <a:prstGeom prst="straightConnector1">
              <a:avLst/>
            </a:prstGeom>
            <a:ln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C57BD98F-8471-1CCA-6C76-C9C9D97B6890}"/>
                </a:ext>
              </a:extLst>
            </p:cNvPr>
            <p:cNvSpPr txBox="1"/>
            <p:nvPr/>
          </p:nvSpPr>
          <p:spPr>
            <a:xfrm>
              <a:off x="4567212" y="4881036"/>
              <a:ext cx="6108700" cy="369332"/>
            </a:xfrm>
            <a:prstGeom prst="rect">
              <a:avLst/>
            </a:prstGeom>
            <a:noFill/>
          </p:spPr>
          <p:txBody>
            <a:bodyPr wrap="square">
              <a:spAutoFit/>
            </a:bodyPr>
            <a:lstStyle/>
            <a:p>
              <a:pPr algn="ctr"/>
              <a:r>
                <a:rPr lang="de-DE" sz="1800" b="0" i="0" u="none" strike="noStrike">
                  <a:solidFill>
                    <a:srgbClr val="009B91"/>
                  </a:solidFill>
                  <a:effectLst/>
                  <a:latin typeface="Arial" panose="020B0604020202020204" pitchFamily="34" charset="0"/>
                </a:rPr>
                <a:t>[6</a:t>
              </a:r>
              <a:r>
                <a:rPr lang="de-DE">
                  <a:solidFill>
                    <a:srgbClr val="009B91"/>
                  </a:solidFill>
                  <a:latin typeface="Arial" panose="020B0604020202020204" pitchFamily="34" charset="0"/>
                </a:rPr>
                <a:t>]</a:t>
              </a:r>
              <a:r>
                <a:rPr lang="de-DE" sz="1800" b="0" i="0" u="none" strike="noStrike">
                  <a:solidFill>
                    <a:srgbClr val="009B91"/>
                  </a:solidFill>
                  <a:effectLst/>
                  <a:latin typeface="Arial" panose="020B0604020202020204" pitchFamily="34" charset="0"/>
                </a:rPr>
                <a:t> </a:t>
              </a:r>
              <a:r>
                <a:rPr lang="de-DE" sz="1800" b="0" i="0" u="none" strike="noStrike" err="1">
                  <a:solidFill>
                    <a:srgbClr val="000000"/>
                  </a:solidFill>
                  <a:effectLst/>
                  <a:latin typeface="Arial" panose="020B0604020202020204" pitchFamily="34" charset="0"/>
                </a:rPr>
                <a:t>Plotting</a:t>
              </a:r>
              <a:endParaRPr lang="en-DE" sz="1800"/>
            </a:p>
          </p:txBody>
        </p:sp>
        <p:pic>
          <p:nvPicPr>
            <p:cNvPr id="77" name="Grafik 76">
              <a:extLst>
                <a:ext uri="{FF2B5EF4-FFF2-40B4-BE49-F238E27FC236}">
                  <a16:creationId xmlns:a16="http://schemas.microsoft.com/office/drawing/2014/main" id="{F417D00A-F24A-849C-A99A-B4C3F520F311}"/>
                </a:ext>
              </a:extLst>
            </p:cNvPr>
            <p:cNvPicPr>
              <a:picLocks noChangeAspect="1"/>
            </p:cNvPicPr>
            <p:nvPr/>
          </p:nvPicPr>
          <p:blipFill>
            <a:blip r:embed="rId5"/>
            <a:stretch>
              <a:fillRect/>
            </a:stretch>
          </p:blipFill>
          <p:spPr>
            <a:xfrm>
              <a:off x="9452738" y="3316373"/>
              <a:ext cx="1555750" cy="2333625"/>
            </a:xfrm>
            <a:prstGeom prst="rect">
              <a:avLst/>
            </a:prstGeom>
            <a:effectLst>
              <a:outerShdw blurRad="50800" dist="38100" dir="2700000" algn="tl" rotWithShape="0">
                <a:prstClr val="black">
                  <a:alpha val="40000"/>
                </a:prstClr>
              </a:outerShdw>
            </a:effectLst>
          </p:spPr>
        </p:pic>
        <p:pic>
          <p:nvPicPr>
            <p:cNvPr id="73" name="Grafik 72">
              <a:extLst>
                <a:ext uri="{FF2B5EF4-FFF2-40B4-BE49-F238E27FC236}">
                  <a16:creationId xmlns:a16="http://schemas.microsoft.com/office/drawing/2014/main" id="{87F309BA-584A-D5B9-2AF3-28216BFA5591}"/>
                </a:ext>
              </a:extLst>
            </p:cNvPr>
            <p:cNvPicPr>
              <a:picLocks noChangeAspect="1"/>
            </p:cNvPicPr>
            <p:nvPr/>
          </p:nvPicPr>
          <p:blipFill>
            <a:blip r:embed="rId6"/>
            <a:stretch>
              <a:fillRect/>
            </a:stretch>
          </p:blipFill>
          <p:spPr>
            <a:xfrm>
              <a:off x="8372256" y="4077211"/>
              <a:ext cx="2172829" cy="977773"/>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9049494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Testfälle</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Basierend der SPO</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pPr rtl="0" fontAlgn="base">
              <a:spcBef>
                <a:spcPts val="1200"/>
              </a:spcBef>
              <a:spcAft>
                <a:spcPts val="0"/>
              </a:spcAft>
              <a:buFont typeface="Arial" panose="020B0604020202020204" pitchFamily="34" charset="0"/>
              <a:buChar char="•"/>
            </a:pPr>
            <a:r>
              <a:rPr lang="en-GB" sz="1600" b="1" i="0" u="none" strike="noStrike">
                <a:solidFill>
                  <a:srgbClr val="000000"/>
                </a:solidFill>
                <a:effectLst/>
                <a:latin typeface="Arial" panose="020B0604020202020204" pitchFamily="34" charset="0"/>
              </a:rPr>
              <a:t>15 </a:t>
            </a:r>
            <a:r>
              <a:rPr lang="en-GB" sz="1600" b="1" i="0" u="none" strike="noStrike" err="1">
                <a:solidFill>
                  <a:srgbClr val="000000"/>
                </a:solidFill>
                <a:effectLst/>
                <a:latin typeface="Arial" panose="020B0604020202020204" pitchFamily="34" charset="0"/>
              </a:rPr>
              <a:t>Testfälle</a:t>
            </a:r>
            <a:br>
              <a:rPr lang="en-GB" sz="1600" b="1" i="0" u="none" strike="noStrike">
                <a:solidFill>
                  <a:srgbClr val="000000"/>
                </a:solidFill>
                <a:effectLst/>
                <a:latin typeface="Arial" panose="020B0604020202020204" pitchFamily="34" charset="0"/>
              </a:rPr>
            </a:br>
            <a:endParaRPr lang="en-GB" sz="1600" b="1"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GB" sz="1600" b="1" i="0" u="none" strike="noStrike">
                <a:solidFill>
                  <a:srgbClr val="000000"/>
                </a:solidFill>
                <a:effectLst/>
                <a:latin typeface="Arial" panose="020B0604020202020204" pitchFamily="34" charset="0"/>
              </a:rPr>
              <a:t>min. 1 </a:t>
            </a:r>
            <a:r>
              <a:rPr lang="en-GB" sz="1600" b="1" i="0" u="none" strike="noStrike" err="1">
                <a:solidFill>
                  <a:srgbClr val="000000"/>
                </a:solidFill>
                <a:effectLst/>
                <a:latin typeface="Arial" panose="020B0604020202020204" pitchFamily="34" charset="0"/>
              </a:rPr>
              <a:t>Musterantwort</a:t>
            </a:r>
            <a:endParaRPr lang="en-GB" sz="1600" b="1" i="0" u="none" strike="noStrike">
              <a:solidFill>
                <a:srgbClr val="000000"/>
              </a:solidFill>
              <a:effectLst/>
              <a:latin typeface="Arial" panose="020B0604020202020204" pitchFamily="34" charset="0"/>
            </a:endParaRPr>
          </a:p>
          <a:p>
            <a:pPr marL="1143000" lvl="2" indent="-228600" rtl="0" fontAlgn="base">
              <a:spcBef>
                <a:spcPts val="0"/>
              </a:spcBef>
              <a:spcAft>
                <a:spcPts val="0"/>
              </a:spcAft>
              <a:buFont typeface="Arial" panose="020B0604020202020204" pitchFamily="34" charset="0"/>
              <a:buChar char="•"/>
            </a:pPr>
            <a:r>
              <a:rPr lang="en-GB" sz="1600" b="0" i="0" u="none" strike="noStrike">
                <a:solidFill>
                  <a:srgbClr val="000000"/>
                </a:solidFill>
                <a:effectLst/>
                <a:latin typeface="Arial" panose="020B0604020202020204" pitchFamily="34" charset="0"/>
              </a:rPr>
              <a:t>Correctness (0.0 - 1.0)</a:t>
            </a:r>
            <a:br>
              <a:rPr lang="en-GB" sz="1600" b="0" i="0" u="none" strike="noStrike">
                <a:solidFill>
                  <a:srgbClr val="000000"/>
                </a:solidFill>
                <a:effectLst/>
                <a:latin typeface="Arial" panose="020B0604020202020204" pitchFamily="34" charset="0"/>
              </a:rPr>
            </a:br>
            <a:endParaRPr lang="en-GB" sz="16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GB" sz="1600" b="1" i="0" u="none" strike="noStrike">
                <a:solidFill>
                  <a:srgbClr val="000000"/>
                </a:solidFill>
                <a:effectLst/>
                <a:latin typeface="Arial" panose="020B0604020202020204" pitchFamily="34" charset="0"/>
              </a:rPr>
              <a:t>min. 3 </a:t>
            </a:r>
            <a:r>
              <a:rPr lang="en-GB" sz="1600" b="1" i="0" u="none" strike="noStrike" err="1">
                <a:solidFill>
                  <a:srgbClr val="000000"/>
                </a:solidFill>
                <a:effectLst/>
                <a:latin typeface="Arial" panose="020B0604020202020204" pitchFamily="34" charset="0"/>
              </a:rPr>
              <a:t>Beispielfragen</a:t>
            </a:r>
            <a:endParaRPr lang="en-GB" sz="1600" b="1" i="0" u="none" strike="noStrike">
              <a:solidFill>
                <a:srgbClr val="000000"/>
              </a:solidFill>
              <a:effectLst/>
              <a:latin typeface="Arial" panose="020B0604020202020204" pitchFamily="34" charset="0"/>
            </a:endParaRPr>
          </a:p>
          <a:p>
            <a:pPr marL="1143000" lvl="2" indent="-228600" rtl="0" fontAlgn="base">
              <a:spcBef>
                <a:spcPts val="0"/>
              </a:spcBef>
              <a:spcAft>
                <a:spcPts val="0"/>
              </a:spcAft>
              <a:buFont typeface="Arial" panose="020B0604020202020204" pitchFamily="34" charset="0"/>
              <a:buChar char="•"/>
            </a:pPr>
            <a:r>
              <a:rPr lang="en-GB" sz="1600" b="0" i="0" u="none" strike="noStrike">
                <a:solidFill>
                  <a:srgbClr val="000000"/>
                </a:solidFill>
                <a:effectLst/>
                <a:latin typeface="Arial" panose="020B0604020202020204" pitchFamily="34" charset="0"/>
              </a:rPr>
              <a:t>Specificity (0.0 - 1.0) </a:t>
            </a:r>
          </a:p>
          <a:p>
            <a:pPr marL="1143000" lvl="2" indent="-228600" rtl="0" fontAlgn="base">
              <a:spcBef>
                <a:spcPts val="0"/>
              </a:spcBef>
              <a:spcAft>
                <a:spcPts val="0"/>
              </a:spcAft>
              <a:buFont typeface="Arial" panose="020B0604020202020204" pitchFamily="34" charset="0"/>
              <a:buChar char="•"/>
            </a:pPr>
            <a:r>
              <a:rPr lang="en-GB" sz="1600" b="0" i="0" u="none" strike="noStrike">
                <a:solidFill>
                  <a:srgbClr val="000000"/>
                </a:solidFill>
                <a:effectLst/>
                <a:latin typeface="Arial" panose="020B0604020202020204" pitchFamily="34" charset="0"/>
              </a:rPr>
              <a:t>Relevance (0.0 - 1.0) </a:t>
            </a:r>
          </a:p>
          <a:p>
            <a:pPr marL="1143000" lvl="2" indent="-228600" rtl="0" fontAlgn="base">
              <a:spcBef>
                <a:spcPts val="0"/>
              </a:spcBef>
              <a:spcAft>
                <a:spcPts val="0"/>
              </a:spcAft>
              <a:buFont typeface="Arial" panose="020B0604020202020204" pitchFamily="34" charset="0"/>
              <a:buChar char="•"/>
            </a:pPr>
            <a:endParaRPr lang="en-GB" sz="1600" b="0" i="0" u="none" strike="noStrike">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600" b="1" i="0" u="none" strike="noStrike">
                <a:solidFill>
                  <a:srgbClr val="000000"/>
                </a:solidFill>
                <a:effectLst/>
                <a:latin typeface="Arial" panose="020B0604020202020204" pitchFamily="34" charset="0"/>
              </a:rPr>
              <a:t>8 </a:t>
            </a:r>
            <a:r>
              <a:rPr lang="en-GB" sz="1600" b="1" i="0" u="none" strike="noStrike" err="1">
                <a:solidFill>
                  <a:srgbClr val="000000"/>
                </a:solidFill>
                <a:effectLst/>
                <a:latin typeface="Arial" panose="020B0604020202020204" pitchFamily="34" charset="0"/>
              </a:rPr>
              <a:t>Metriken</a:t>
            </a:r>
            <a:br>
              <a:rPr lang="en-GB" sz="1600" b="1" i="0" u="none" strike="noStrike">
                <a:solidFill>
                  <a:srgbClr val="000000"/>
                </a:solidFill>
                <a:effectLst/>
                <a:latin typeface="Arial" panose="020B0604020202020204" pitchFamily="34" charset="0"/>
              </a:rPr>
            </a:br>
            <a:endParaRPr lang="en-GB" sz="1600" b="1" i="0" u="none" strike="noStrike">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600" b="1" i="0" u="none" strike="noStrike">
                <a:solidFill>
                  <a:srgbClr val="000000"/>
                </a:solidFill>
                <a:effectLst/>
                <a:latin typeface="Arial" panose="020B0604020202020204" pitchFamily="34" charset="0"/>
              </a:rPr>
              <a:t>9 LLMs</a:t>
            </a:r>
          </a:p>
          <a:p>
            <a:pPr marL="742950" lvl="1" indent="-285750" rtl="0" fontAlgn="base">
              <a:spcBef>
                <a:spcPts val="0"/>
              </a:spcBef>
              <a:spcAft>
                <a:spcPts val="0"/>
              </a:spcAft>
              <a:buFont typeface="Arial" panose="020B0604020202020204" pitchFamily="34" charset="0"/>
              <a:buChar char="•"/>
            </a:pPr>
            <a:r>
              <a:rPr lang="en-GB" sz="1600" b="0" i="0" u="none" strike="noStrike">
                <a:solidFill>
                  <a:srgbClr val="000000"/>
                </a:solidFill>
                <a:effectLst/>
                <a:latin typeface="Arial" panose="020B0604020202020204" pitchFamily="34" charset="0"/>
              </a:rPr>
              <a:t>Llama 3 (8b/Q8)</a:t>
            </a:r>
          </a:p>
          <a:p>
            <a:pPr marL="742950" lvl="1" indent="-285750" rtl="0" fontAlgn="base">
              <a:spcBef>
                <a:spcPts val="0"/>
              </a:spcBef>
              <a:spcAft>
                <a:spcPts val="0"/>
              </a:spcAft>
              <a:buFont typeface="Arial" panose="020B0604020202020204" pitchFamily="34" charset="0"/>
              <a:buChar char="•"/>
            </a:pPr>
            <a:r>
              <a:rPr lang="en-GB" sz="1600" b="0" i="0" u="none" strike="noStrike" err="1">
                <a:solidFill>
                  <a:srgbClr val="000000"/>
                </a:solidFill>
                <a:effectLst/>
                <a:latin typeface="Arial" panose="020B0604020202020204" pitchFamily="34" charset="0"/>
              </a:rPr>
              <a:t>CapybaraHermesMistral</a:t>
            </a:r>
            <a:r>
              <a:rPr lang="en-GB" sz="1600" b="0" i="0" u="none" strike="noStrike">
                <a:solidFill>
                  <a:srgbClr val="000000"/>
                </a:solidFill>
                <a:effectLst/>
                <a:latin typeface="Arial" panose="020B0604020202020204" pitchFamily="34" charset="0"/>
              </a:rPr>
              <a:t> (7b/Q8)</a:t>
            </a:r>
          </a:p>
          <a:p>
            <a:pPr marL="742950" lvl="1" indent="-285750" rtl="0" fontAlgn="base">
              <a:spcBef>
                <a:spcPts val="0"/>
              </a:spcBef>
              <a:spcAft>
                <a:spcPts val="0"/>
              </a:spcAft>
              <a:buFont typeface="Arial" panose="020B0604020202020204" pitchFamily="34" charset="0"/>
              <a:buChar char="•"/>
            </a:pPr>
            <a:r>
              <a:rPr lang="en-GB" sz="1600" b="0" i="0" u="none" strike="noStrike" err="1">
                <a:solidFill>
                  <a:srgbClr val="000000"/>
                </a:solidFill>
                <a:effectLst/>
                <a:latin typeface="Arial" panose="020B0604020202020204" pitchFamily="34" charset="0"/>
              </a:rPr>
              <a:t>DiscoLM</a:t>
            </a:r>
            <a:r>
              <a:rPr lang="en-GB" sz="1600" b="0" i="0" u="none" strike="noStrike">
                <a:solidFill>
                  <a:srgbClr val="000000"/>
                </a:solidFill>
                <a:effectLst/>
                <a:latin typeface="Arial" panose="020B0604020202020204" pitchFamily="34" charset="0"/>
              </a:rPr>
              <a:t> (7b/Q8)</a:t>
            </a:r>
          </a:p>
          <a:p>
            <a:pPr marL="742950" lvl="1" indent="-285750" rtl="0" fontAlgn="base">
              <a:spcBef>
                <a:spcPts val="0"/>
              </a:spcBef>
              <a:spcAft>
                <a:spcPts val="1200"/>
              </a:spcAft>
              <a:buFont typeface="Arial" panose="020B0604020202020204" pitchFamily="34" charset="0"/>
              <a:buChar char="•"/>
            </a:pPr>
            <a:r>
              <a:rPr lang="en-GB" sz="1600" b="0" i="0" u="none" strike="noStrike">
                <a:solidFill>
                  <a:srgbClr val="000000"/>
                </a:solidFill>
                <a:effectLst/>
                <a:latin typeface="Arial" panose="020B0604020202020204" pitchFamily="34" charset="0"/>
              </a:rPr>
              <a:t>Mistral (7b/Q4)</a:t>
            </a:r>
            <a:endParaRPr lang="en-GB" sz="1600">
              <a:solidFill>
                <a:srgbClr val="000000"/>
              </a:solidFill>
              <a:latin typeface="Arial" panose="020B0604020202020204" pitchFamily="34" charset="0"/>
            </a:endParaRPr>
          </a:p>
          <a:p>
            <a:pPr marL="742950" lvl="1" indent="-285750" rtl="0" fontAlgn="base">
              <a:spcBef>
                <a:spcPts val="0"/>
              </a:spcBef>
              <a:spcAft>
                <a:spcPts val="1200"/>
              </a:spcAft>
              <a:buFont typeface="Arial" panose="020B0604020202020204" pitchFamily="34" charset="0"/>
              <a:buChar char="•"/>
            </a:pPr>
            <a:r>
              <a:rPr lang="en-GB" sz="1600" b="1">
                <a:solidFill>
                  <a:srgbClr val="000000"/>
                </a:solidFill>
                <a:latin typeface="Arial" panose="020B0604020202020204" pitchFamily="34" charset="0"/>
              </a:rPr>
              <a:t>…</a:t>
            </a:r>
            <a:endParaRPr lang="en-GB" sz="1800" b="1" i="0" u="none" strike="noStrike">
              <a:solidFill>
                <a:srgbClr val="000000"/>
              </a:solidFill>
              <a:effectLst/>
              <a:latin typeface="Arial" panose="020B0604020202020204" pitchFamily="34" charset="0"/>
            </a:endParaRPr>
          </a:p>
          <a:p>
            <a:pPr marL="457200" lvl="1" indent="0" fontAlgn="base">
              <a:spcAft>
                <a:spcPts val="1200"/>
              </a:spcAft>
              <a:buNone/>
            </a:pPr>
            <a:r>
              <a:rPr lang="en-GB" sz="1800" b="0" i="0" u="none" strike="noStrike">
                <a:solidFill>
                  <a:srgbClr val="000000"/>
                </a:solidFill>
                <a:effectLst/>
                <a:latin typeface="Arial" panose="020B0604020202020204" pitchFamily="34" charset="0"/>
              </a:rPr>
              <a:t> </a:t>
            </a:r>
            <a:r>
              <a:rPr lang="de-DE" sz="1800"/>
              <a:t>→</a:t>
            </a:r>
            <a:r>
              <a:rPr lang="en-GB" sz="1800" b="0" i="0" u="none" strike="noStrike">
                <a:solidFill>
                  <a:srgbClr val="000000"/>
                </a:solidFill>
                <a:effectLst/>
                <a:latin typeface="Arial" panose="020B0604020202020204" pitchFamily="34" charset="0"/>
              </a:rPr>
              <a:t>   </a:t>
            </a:r>
            <a:r>
              <a:rPr lang="en-GB" sz="1800" b="1" i="0" u="none" strike="noStrike">
                <a:solidFill>
                  <a:srgbClr val="000000"/>
                </a:solidFill>
                <a:effectLst/>
                <a:latin typeface="Arial" panose="020B0604020202020204" pitchFamily="34" charset="0"/>
              </a:rPr>
              <a:t>~ 400 </a:t>
            </a:r>
            <a:r>
              <a:rPr lang="en-GB" sz="1800" b="1" i="0" u="none" strike="noStrike" err="1">
                <a:solidFill>
                  <a:srgbClr val="000000"/>
                </a:solidFill>
                <a:effectLst/>
                <a:latin typeface="Arial" panose="020B0604020202020204" pitchFamily="34" charset="0"/>
              </a:rPr>
              <a:t>Testläufe</a:t>
            </a:r>
            <a:r>
              <a:rPr lang="en-GB" sz="1800" b="0" i="0" u="none" strike="noStrike">
                <a:solidFill>
                  <a:srgbClr val="000000"/>
                </a:solidFill>
                <a:effectLst/>
                <a:latin typeface="Arial" panose="020B0604020202020204" pitchFamily="34" charset="0"/>
              </a:rPr>
              <a:t>  =  </a:t>
            </a:r>
            <a:r>
              <a:rPr lang="en-GB" sz="1800" b="1">
                <a:solidFill>
                  <a:srgbClr val="000000"/>
                </a:solidFill>
                <a:latin typeface="Arial" panose="020B0604020202020204" pitchFamily="34" charset="0"/>
              </a:rPr>
              <a:t>~ </a:t>
            </a:r>
            <a:r>
              <a:rPr lang="en-GB" sz="1800" u="sng">
                <a:solidFill>
                  <a:srgbClr val="000000"/>
                </a:solidFill>
                <a:latin typeface="Arial" panose="020B0604020202020204" pitchFamily="34" charset="0"/>
              </a:rPr>
              <a:t>15.000 </a:t>
            </a:r>
            <a:r>
              <a:rPr lang="en-GB" sz="1800" b="0" i="0" u="sng" err="1">
                <a:solidFill>
                  <a:srgbClr val="000000"/>
                </a:solidFill>
                <a:effectLst/>
                <a:latin typeface="Arial" panose="020B0604020202020204" pitchFamily="34" charset="0"/>
              </a:rPr>
              <a:t>Datenpunkte</a:t>
            </a:r>
            <a:endParaRPr lang="en-GB" sz="1800">
              <a:effectLst/>
            </a:endParaRPr>
          </a:p>
        </p:txBody>
      </p:sp>
      <p:pic>
        <p:nvPicPr>
          <p:cNvPr id="12" name="Grafik 11">
            <a:extLst>
              <a:ext uri="{FF2B5EF4-FFF2-40B4-BE49-F238E27FC236}">
                <a16:creationId xmlns:a16="http://schemas.microsoft.com/office/drawing/2014/main" id="{0251E86C-EB33-C3BE-FBB6-7B1DA68BDEA8}"/>
              </a:ext>
            </a:extLst>
          </p:cNvPr>
          <p:cNvPicPr>
            <a:picLocks noChangeAspect="1"/>
          </p:cNvPicPr>
          <p:nvPr/>
        </p:nvPicPr>
        <p:blipFill rotWithShape="1">
          <a:blip r:embed="rId2"/>
          <a:srcRect r="41042"/>
          <a:stretch/>
        </p:blipFill>
        <p:spPr>
          <a:xfrm>
            <a:off x="4518697" y="844322"/>
            <a:ext cx="7188199" cy="4456340"/>
          </a:xfrm>
          <a:prstGeom prst="rect">
            <a:avLst/>
          </a:prstGeom>
        </p:spPr>
      </p:pic>
      <p:grpSp>
        <p:nvGrpSpPr>
          <p:cNvPr id="81" name="Gruppieren 80">
            <a:extLst>
              <a:ext uri="{FF2B5EF4-FFF2-40B4-BE49-F238E27FC236}">
                <a16:creationId xmlns:a16="http://schemas.microsoft.com/office/drawing/2014/main" id="{C04CCC5B-CE4D-B45A-61DD-6954F0E4F195}"/>
              </a:ext>
            </a:extLst>
          </p:cNvPr>
          <p:cNvGrpSpPr/>
          <p:nvPr/>
        </p:nvGrpSpPr>
        <p:grpSpPr>
          <a:xfrm>
            <a:off x="1994572" y="830672"/>
            <a:ext cx="9783922" cy="4604012"/>
            <a:chOff x="1994572" y="830672"/>
            <a:chExt cx="9783922" cy="4604012"/>
          </a:xfrm>
        </p:grpSpPr>
        <p:sp>
          <p:nvSpPr>
            <p:cNvPr id="50" name="Rechteck 49">
              <a:extLst>
                <a:ext uri="{FF2B5EF4-FFF2-40B4-BE49-F238E27FC236}">
                  <a16:creationId xmlns:a16="http://schemas.microsoft.com/office/drawing/2014/main" id="{D0A4272C-8CCC-5705-FCC2-A2DE4B5F73DB}"/>
                </a:ext>
              </a:extLst>
            </p:cNvPr>
            <p:cNvSpPr/>
            <p:nvPr/>
          </p:nvSpPr>
          <p:spPr>
            <a:xfrm>
              <a:off x="4447989" y="830672"/>
              <a:ext cx="7330505" cy="1475002"/>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51" name="Rechteck 50">
              <a:extLst>
                <a:ext uri="{FF2B5EF4-FFF2-40B4-BE49-F238E27FC236}">
                  <a16:creationId xmlns:a16="http://schemas.microsoft.com/office/drawing/2014/main" id="{0736A987-A7F9-F79D-C362-D9BA8DD0BD04}"/>
                </a:ext>
              </a:extLst>
            </p:cNvPr>
            <p:cNvSpPr/>
            <p:nvPr/>
          </p:nvSpPr>
          <p:spPr>
            <a:xfrm>
              <a:off x="4447990" y="2305674"/>
              <a:ext cx="2826729" cy="3129010"/>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2" name="Rechteck 71">
              <a:extLst>
                <a:ext uri="{FF2B5EF4-FFF2-40B4-BE49-F238E27FC236}">
                  <a16:creationId xmlns:a16="http://schemas.microsoft.com/office/drawing/2014/main" id="{5424E013-5864-F006-2E88-4EA0C40AE305}"/>
                </a:ext>
              </a:extLst>
            </p:cNvPr>
            <p:cNvSpPr/>
            <p:nvPr/>
          </p:nvSpPr>
          <p:spPr>
            <a:xfrm>
              <a:off x="8485368" y="2322863"/>
              <a:ext cx="500740" cy="40893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3" name="Rechteck 72">
              <a:extLst>
                <a:ext uri="{FF2B5EF4-FFF2-40B4-BE49-F238E27FC236}">
                  <a16:creationId xmlns:a16="http://schemas.microsoft.com/office/drawing/2014/main" id="{151BB8F6-1AC5-5301-875E-FA5CE4951F07}"/>
                </a:ext>
              </a:extLst>
            </p:cNvPr>
            <p:cNvSpPr/>
            <p:nvPr/>
          </p:nvSpPr>
          <p:spPr>
            <a:xfrm>
              <a:off x="8580675" y="2802159"/>
              <a:ext cx="500740" cy="40893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5" name="Rechteck 74">
              <a:extLst>
                <a:ext uri="{FF2B5EF4-FFF2-40B4-BE49-F238E27FC236}">
                  <a16:creationId xmlns:a16="http://schemas.microsoft.com/office/drawing/2014/main" id="{A765F882-1F4B-0B24-AA46-16B90CC7493E}"/>
                </a:ext>
              </a:extLst>
            </p:cNvPr>
            <p:cNvSpPr/>
            <p:nvPr/>
          </p:nvSpPr>
          <p:spPr>
            <a:xfrm>
              <a:off x="7710039" y="3189764"/>
              <a:ext cx="500740" cy="103933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6" name="Rechteck 75">
              <a:extLst>
                <a:ext uri="{FF2B5EF4-FFF2-40B4-BE49-F238E27FC236}">
                  <a16:creationId xmlns:a16="http://schemas.microsoft.com/office/drawing/2014/main" id="{2FC611B8-427E-E92C-BA9A-8BE4B6EB6A39}"/>
                </a:ext>
              </a:extLst>
            </p:cNvPr>
            <p:cNvSpPr/>
            <p:nvPr/>
          </p:nvSpPr>
          <p:spPr>
            <a:xfrm>
              <a:off x="8199644" y="4328337"/>
              <a:ext cx="500740" cy="103933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59" name="Rechteck 58">
              <a:extLst>
                <a:ext uri="{FF2B5EF4-FFF2-40B4-BE49-F238E27FC236}">
                  <a16:creationId xmlns:a16="http://schemas.microsoft.com/office/drawing/2014/main" id="{3BBDC9CB-61BB-A9F4-63CE-F7752EF4F2FC}"/>
                </a:ext>
              </a:extLst>
            </p:cNvPr>
            <p:cNvSpPr/>
            <p:nvPr/>
          </p:nvSpPr>
          <p:spPr>
            <a:xfrm>
              <a:off x="7130192" y="2439696"/>
              <a:ext cx="1785208" cy="2994988"/>
            </a:xfrm>
            <a:prstGeom prst="rect">
              <a:avLst/>
            </a:prstGeom>
            <a:noFill/>
            <a:ln w="28575">
              <a:solidFill>
                <a:srgbClr val="009B9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cxnSp>
          <p:nvCxnSpPr>
            <p:cNvPr id="79" name="Gerade Verbindung mit Pfeil 78">
              <a:extLst>
                <a:ext uri="{FF2B5EF4-FFF2-40B4-BE49-F238E27FC236}">
                  <a16:creationId xmlns:a16="http://schemas.microsoft.com/office/drawing/2014/main" id="{A3AFB1D5-EE07-CD65-1C4E-D6A7912207ED}"/>
                </a:ext>
              </a:extLst>
            </p:cNvPr>
            <p:cNvCxnSpPr/>
            <p:nvPr/>
          </p:nvCxnSpPr>
          <p:spPr>
            <a:xfrm>
              <a:off x="1994572" y="3897313"/>
              <a:ext cx="5048250" cy="0"/>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83722F97-D124-F683-9F06-8BA553B61BEE}"/>
              </a:ext>
            </a:extLst>
          </p:cNvPr>
          <p:cNvGrpSpPr/>
          <p:nvPr/>
        </p:nvGrpSpPr>
        <p:grpSpPr>
          <a:xfrm>
            <a:off x="3771843" y="830672"/>
            <a:ext cx="8006651" cy="4720844"/>
            <a:chOff x="3771843" y="830672"/>
            <a:chExt cx="8006651" cy="4720844"/>
          </a:xfrm>
        </p:grpSpPr>
        <p:grpSp>
          <p:nvGrpSpPr>
            <p:cNvPr id="61" name="Gruppieren 60">
              <a:extLst>
                <a:ext uri="{FF2B5EF4-FFF2-40B4-BE49-F238E27FC236}">
                  <a16:creationId xmlns:a16="http://schemas.microsoft.com/office/drawing/2014/main" id="{D5456027-2081-683A-E537-7E5F406234A0}"/>
                </a:ext>
              </a:extLst>
            </p:cNvPr>
            <p:cNvGrpSpPr/>
            <p:nvPr/>
          </p:nvGrpSpPr>
          <p:grpSpPr>
            <a:xfrm>
              <a:off x="4426498" y="830672"/>
              <a:ext cx="7351996" cy="4720844"/>
              <a:chOff x="4447990" y="830672"/>
              <a:chExt cx="7351996" cy="4720844"/>
            </a:xfrm>
          </p:grpSpPr>
          <p:grpSp>
            <p:nvGrpSpPr>
              <p:cNvPr id="62" name="Gruppieren 61">
                <a:extLst>
                  <a:ext uri="{FF2B5EF4-FFF2-40B4-BE49-F238E27FC236}">
                    <a16:creationId xmlns:a16="http://schemas.microsoft.com/office/drawing/2014/main" id="{24DEFA02-3D54-66F2-B72A-57C7D3A656D3}"/>
                  </a:ext>
                </a:extLst>
              </p:cNvPr>
              <p:cNvGrpSpPr/>
              <p:nvPr/>
            </p:nvGrpSpPr>
            <p:grpSpPr>
              <a:xfrm>
                <a:off x="4447990" y="830672"/>
                <a:ext cx="7351996" cy="4720844"/>
                <a:chOff x="4447990" y="830672"/>
                <a:chExt cx="7351996" cy="4720844"/>
              </a:xfrm>
            </p:grpSpPr>
            <p:sp>
              <p:nvSpPr>
                <p:cNvPr id="64" name="Rechteck 63">
                  <a:extLst>
                    <a:ext uri="{FF2B5EF4-FFF2-40B4-BE49-F238E27FC236}">
                      <a16:creationId xmlns:a16="http://schemas.microsoft.com/office/drawing/2014/main" id="{02DA51E9-5951-E847-B1FC-3F9E26EC0CBB}"/>
                    </a:ext>
                  </a:extLst>
                </p:cNvPr>
                <p:cNvSpPr/>
                <p:nvPr/>
              </p:nvSpPr>
              <p:spPr>
                <a:xfrm>
                  <a:off x="4447990" y="830672"/>
                  <a:ext cx="7351996" cy="71301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65" name="Rechteck 64">
                  <a:extLst>
                    <a:ext uri="{FF2B5EF4-FFF2-40B4-BE49-F238E27FC236}">
                      <a16:creationId xmlns:a16="http://schemas.microsoft.com/office/drawing/2014/main" id="{58444D38-161A-D0A9-CBF4-0FDFDF0FCB62}"/>
                    </a:ext>
                  </a:extLst>
                </p:cNvPr>
                <p:cNvSpPr/>
                <p:nvPr/>
              </p:nvSpPr>
              <p:spPr>
                <a:xfrm>
                  <a:off x="4447990" y="1768629"/>
                  <a:ext cx="7330504" cy="3782887"/>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
            <p:nvSpPr>
              <p:cNvPr id="63" name="Rechteck 62">
                <a:extLst>
                  <a:ext uri="{FF2B5EF4-FFF2-40B4-BE49-F238E27FC236}">
                    <a16:creationId xmlns:a16="http://schemas.microsoft.com/office/drawing/2014/main" id="{54082E3D-7FFD-615A-B2F1-09BFA6351D32}"/>
                  </a:ext>
                </a:extLst>
              </p:cNvPr>
              <p:cNvSpPr/>
              <p:nvPr/>
            </p:nvSpPr>
            <p:spPr>
              <a:xfrm>
                <a:off x="4808593" y="1543687"/>
                <a:ext cx="5811049" cy="211293"/>
              </a:xfrm>
              <a:prstGeom prst="rect">
                <a:avLst/>
              </a:prstGeom>
              <a:noFill/>
              <a:ln w="28575">
                <a:solidFill>
                  <a:srgbClr val="009B9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cxnSp>
          <p:nvCxnSpPr>
            <p:cNvPr id="83" name="Gerade Verbindung mit Pfeil 82">
              <a:extLst>
                <a:ext uri="{FF2B5EF4-FFF2-40B4-BE49-F238E27FC236}">
                  <a16:creationId xmlns:a16="http://schemas.microsoft.com/office/drawing/2014/main" id="{CE4F2E88-D924-4167-88CE-5FDBCC8C5B7C}"/>
                </a:ext>
              </a:extLst>
            </p:cNvPr>
            <p:cNvCxnSpPr>
              <a:cxnSpLocks/>
            </p:cNvCxnSpPr>
            <p:nvPr/>
          </p:nvCxnSpPr>
          <p:spPr>
            <a:xfrm flipV="1">
              <a:off x="3937858" y="1700832"/>
              <a:ext cx="754792" cy="691531"/>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B29D0E38-6C4D-424E-B7F1-8E03681EBB40}"/>
                </a:ext>
              </a:extLst>
            </p:cNvPr>
            <p:cNvCxnSpPr>
              <a:cxnSpLocks/>
            </p:cNvCxnSpPr>
            <p:nvPr/>
          </p:nvCxnSpPr>
          <p:spPr>
            <a:xfrm flipV="1">
              <a:off x="3771843" y="1838118"/>
              <a:ext cx="1015258" cy="1372977"/>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uppieren 95">
            <a:extLst>
              <a:ext uri="{FF2B5EF4-FFF2-40B4-BE49-F238E27FC236}">
                <a16:creationId xmlns:a16="http://schemas.microsoft.com/office/drawing/2014/main" id="{CF8B8F06-F0B1-E5B8-B3C8-7307EE15AC0C}"/>
              </a:ext>
            </a:extLst>
          </p:cNvPr>
          <p:cNvGrpSpPr/>
          <p:nvPr/>
        </p:nvGrpSpPr>
        <p:grpSpPr>
          <a:xfrm>
            <a:off x="3481145" y="810127"/>
            <a:ext cx="8286603" cy="4604012"/>
            <a:chOff x="3481145" y="810127"/>
            <a:chExt cx="8286603" cy="4604012"/>
          </a:xfrm>
        </p:grpSpPr>
        <p:grpSp>
          <p:nvGrpSpPr>
            <p:cNvPr id="66" name="Gruppieren 65">
              <a:extLst>
                <a:ext uri="{FF2B5EF4-FFF2-40B4-BE49-F238E27FC236}">
                  <a16:creationId xmlns:a16="http://schemas.microsoft.com/office/drawing/2014/main" id="{662F799B-5D99-563A-1677-203E3E3E43AF}"/>
                </a:ext>
              </a:extLst>
            </p:cNvPr>
            <p:cNvGrpSpPr/>
            <p:nvPr/>
          </p:nvGrpSpPr>
          <p:grpSpPr>
            <a:xfrm>
              <a:off x="4437243" y="810127"/>
              <a:ext cx="7330505" cy="4604012"/>
              <a:chOff x="4447989" y="830672"/>
              <a:chExt cx="7330505" cy="4604012"/>
            </a:xfrm>
          </p:grpSpPr>
          <p:grpSp>
            <p:nvGrpSpPr>
              <p:cNvPr id="67" name="Gruppieren 66">
                <a:extLst>
                  <a:ext uri="{FF2B5EF4-FFF2-40B4-BE49-F238E27FC236}">
                    <a16:creationId xmlns:a16="http://schemas.microsoft.com/office/drawing/2014/main" id="{3B14F826-6091-9C83-66ED-80E0BB9BF7D9}"/>
                  </a:ext>
                </a:extLst>
              </p:cNvPr>
              <p:cNvGrpSpPr/>
              <p:nvPr/>
            </p:nvGrpSpPr>
            <p:grpSpPr>
              <a:xfrm>
                <a:off x="4447989" y="830672"/>
                <a:ext cx="7330505" cy="4604012"/>
                <a:chOff x="4447989" y="830672"/>
                <a:chExt cx="7330505" cy="4604012"/>
              </a:xfrm>
            </p:grpSpPr>
            <p:sp>
              <p:nvSpPr>
                <p:cNvPr id="69" name="Rechteck 68">
                  <a:extLst>
                    <a:ext uri="{FF2B5EF4-FFF2-40B4-BE49-F238E27FC236}">
                      <a16:creationId xmlns:a16="http://schemas.microsoft.com/office/drawing/2014/main" id="{A4E7F5A6-15C8-D655-4CD3-EB014F2EDDBB}"/>
                    </a:ext>
                  </a:extLst>
                </p:cNvPr>
                <p:cNvSpPr/>
                <p:nvPr/>
              </p:nvSpPr>
              <p:spPr>
                <a:xfrm>
                  <a:off x="4447989" y="830672"/>
                  <a:ext cx="7330505" cy="385950"/>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0" name="Rechteck 69">
                  <a:extLst>
                    <a:ext uri="{FF2B5EF4-FFF2-40B4-BE49-F238E27FC236}">
                      <a16:creationId xmlns:a16="http://schemas.microsoft.com/office/drawing/2014/main" id="{30CAAA9A-7889-11C7-0790-BB477E4DAE64}"/>
                    </a:ext>
                  </a:extLst>
                </p:cNvPr>
                <p:cNvSpPr/>
                <p:nvPr/>
              </p:nvSpPr>
              <p:spPr>
                <a:xfrm>
                  <a:off x="4447990" y="1557338"/>
                  <a:ext cx="7330504" cy="3877346"/>
                </a:xfrm>
                <a:prstGeom prst="rect">
                  <a:avLst/>
                </a:prstGeom>
                <a:solidFill>
                  <a:srgbClr val="FFFFFF">
                    <a:alpha val="89804"/>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
            <p:nvSpPr>
              <p:cNvPr id="68" name="Rechteck 67">
                <a:extLst>
                  <a:ext uri="{FF2B5EF4-FFF2-40B4-BE49-F238E27FC236}">
                    <a16:creationId xmlns:a16="http://schemas.microsoft.com/office/drawing/2014/main" id="{499565A8-9C0C-D98A-84C4-4E6892633454}"/>
                  </a:ext>
                </a:extLst>
              </p:cNvPr>
              <p:cNvSpPr/>
              <p:nvPr/>
            </p:nvSpPr>
            <p:spPr>
              <a:xfrm>
                <a:off x="4808593" y="1171387"/>
                <a:ext cx="6969010" cy="410035"/>
              </a:xfrm>
              <a:prstGeom prst="rect">
                <a:avLst/>
              </a:prstGeom>
              <a:noFill/>
              <a:ln w="28575">
                <a:solidFill>
                  <a:srgbClr val="009B9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cxnSp>
          <p:nvCxnSpPr>
            <p:cNvPr id="90" name="Gerade Verbindung mit Pfeil 89">
              <a:extLst>
                <a:ext uri="{FF2B5EF4-FFF2-40B4-BE49-F238E27FC236}">
                  <a16:creationId xmlns:a16="http://schemas.microsoft.com/office/drawing/2014/main" id="{B8D1B0AB-36D7-7C43-B4C8-1898536CF254}"/>
                </a:ext>
              </a:extLst>
            </p:cNvPr>
            <p:cNvCxnSpPr>
              <a:cxnSpLocks/>
            </p:cNvCxnSpPr>
            <p:nvPr/>
          </p:nvCxnSpPr>
          <p:spPr>
            <a:xfrm flipV="1">
              <a:off x="3481145" y="1440506"/>
              <a:ext cx="1222250" cy="694033"/>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C4A35F2D-9DA9-068A-82A8-7647478630E4}"/>
                </a:ext>
              </a:extLst>
            </p:cNvPr>
            <p:cNvCxnSpPr>
              <a:cxnSpLocks/>
            </p:cNvCxnSpPr>
            <p:nvPr/>
          </p:nvCxnSpPr>
          <p:spPr>
            <a:xfrm flipV="1">
              <a:off x="3488046" y="1598212"/>
              <a:ext cx="1250703" cy="1274235"/>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958105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5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250"/>
                                        <p:tgtEl>
                                          <p:spTgt spid="8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xit" presetSubtype="0" fill="hold" nodeType="withEffect">
                                  <p:stCondLst>
                                    <p:cond delay="0"/>
                                  </p:stCondLst>
                                  <p:childTnLst>
                                    <p:animEffect transition="out" filter="fade">
                                      <p:cBhvr>
                                        <p:cTn id="23" dur="250"/>
                                        <p:tgtEl>
                                          <p:spTgt spid="96"/>
                                        </p:tgtEl>
                                      </p:cBhvr>
                                    </p:animEffect>
                                    <p:set>
                                      <p:cBhvr>
                                        <p:cTn id="24" dur="1" fill="hold">
                                          <p:stCondLst>
                                            <p:cond delay="249"/>
                                          </p:stCondLst>
                                        </p:cTn>
                                        <p:tgtEl>
                                          <p:spTgt spid="9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250"/>
                                        <p:tgtEl>
                                          <p:spTgt spid="81"/>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xit" presetSubtype="0" fill="hold" nodeType="withEffect">
                                  <p:stCondLst>
                                    <p:cond delay="0"/>
                                  </p:stCondLst>
                                  <p:childTnLst>
                                    <p:animEffect transition="out" filter="fade">
                                      <p:cBhvr>
                                        <p:cTn id="34" dur="250"/>
                                        <p:tgtEl>
                                          <p:spTgt spid="89"/>
                                        </p:tgtEl>
                                      </p:cBhvr>
                                    </p:animEffect>
                                    <p:set>
                                      <p:cBhvr>
                                        <p:cTn id="35" dur="1" fill="hold">
                                          <p:stCondLst>
                                            <p:cond delay="249"/>
                                          </p:stCondLst>
                                        </p:cTn>
                                        <p:tgtEl>
                                          <p:spTgt spid="8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50"/>
                                        <p:tgtEl>
                                          <p:spTgt spid="81"/>
                                        </p:tgtEl>
                                      </p:cBhvr>
                                    </p:animEffect>
                                    <p:set>
                                      <p:cBhvr>
                                        <p:cTn id="40" dur="1" fill="hold">
                                          <p:stCondLst>
                                            <p:cond delay="249"/>
                                          </p:stCondLst>
                                        </p:cTn>
                                        <p:tgtEl>
                                          <p:spTgt spid="8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fade">
                                      <p:cBhvr>
                                        <p:cTn id="58" dur="500"/>
                                        <p:tgtEl>
                                          <p:spTgt spid="3">
                                            <p:txEl>
                                              <p:pRg st="13" end="1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42A4E-B0CA-C38B-23D3-CD192B65A755}"/>
              </a:ext>
            </a:extLst>
          </p:cNvPr>
          <p:cNvSpPr>
            <a:spLocks noGrp="1"/>
          </p:cNvSpPr>
          <p:nvPr>
            <p:ph type="title"/>
          </p:nvPr>
        </p:nvSpPr>
        <p:spPr/>
        <p:txBody>
          <a:bodyPr/>
          <a:lstStyle/>
          <a:p>
            <a:r>
              <a:rPr lang="en-GB" err="1"/>
              <a:t>Metriken</a:t>
            </a:r>
            <a:endParaRPr lang="en-DE"/>
          </a:p>
        </p:txBody>
      </p:sp>
      <p:sp>
        <p:nvSpPr>
          <p:cNvPr id="3" name="Datumsplatzhalter 2">
            <a:extLst>
              <a:ext uri="{FF2B5EF4-FFF2-40B4-BE49-F238E27FC236}">
                <a16:creationId xmlns:a16="http://schemas.microsoft.com/office/drawing/2014/main" id="{E7959519-1CA2-C525-C303-5B9741CD674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4" name="Fußzeilenplatzhalter 3">
            <a:extLst>
              <a:ext uri="{FF2B5EF4-FFF2-40B4-BE49-F238E27FC236}">
                <a16:creationId xmlns:a16="http://schemas.microsoft.com/office/drawing/2014/main" id="{BD6602DA-4B70-60D2-F69D-C98DDFEBA8A5}"/>
              </a:ext>
            </a:extLst>
          </p:cNvPr>
          <p:cNvSpPr>
            <a:spLocks noGrp="1"/>
          </p:cNvSpPr>
          <p:nvPr>
            <p:ph type="ftr" sz="quarter" idx="11"/>
          </p:nvPr>
        </p:nvSpPr>
        <p:spPr/>
        <p:txBody>
          <a:bodyPr/>
          <a:lstStyle/>
          <a:p>
            <a:r>
              <a:rPr lang="de-DE"/>
              <a:t>HTWG Hochschule Konstanz  |  Vorname Name  |  Titel Lehrveranstaltung, ggfs. konkretes Thema  |  © Urheberrechtlich geschütztes Material</a:t>
            </a:r>
          </a:p>
        </p:txBody>
      </p:sp>
      <p:sp>
        <p:nvSpPr>
          <p:cNvPr id="5" name="Foliennummernplatzhalter 4">
            <a:extLst>
              <a:ext uri="{FF2B5EF4-FFF2-40B4-BE49-F238E27FC236}">
                <a16:creationId xmlns:a16="http://schemas.microsoft.com/office/drawing/2014/main" id="{FE245732-AA7E-8BBC-6CF7-C5366D882841}"/>
              </a:ext>
            </a:extLst>
          </p:cNvPr>
          <p:cNvSpPr>
            <a:spLocks noGrp="1"/>
          </p:cNvSpPr>
          <p:nvPr>
            <p:ph type="sldNum" sz="quarter" idx="12"/>
          </p:nvPr>
        </p:nvSpPr>
        <p:spPr/>
        <p:txBody>
          <a:bodyPr/>
          <a:lstStyle/>
          <a:p>
            <a:fld id="{69F34120-B5BD-450B-94B9-3E8DBFFED806}" type="slidenum">
              <a:rPr lang="de-DE" smtClean="0"/>
              <a:t>18</a:t>
            </a:fld>
            <a:endParaRPr lang="de-DE"/>
          </a:p>
        </p:txBody>
      </p:sp>
      <p:sp>
        <p:nvSpPr>
          <p:cNvPr id="6" name="Textplatzhalter 5">
            <a:extLst>
              <a:ext uri="{FF2B5EF4-FFF2-40B4-BE49-F238E27FC236}">
                <a16:creationId xmlns:a16="http://schemas.microsoft.com/office/drawing/2014/main" id="{FCD3B561-958B-BFD1-A9AD-D36FE97D9557}"/>
              </a:ext>
            </a:extLst>
          </p:cNvPr>
          <p:cNvSpPr>
            <a:spLocks noGrp="1"/>
          </p:cNvSpPr>
          <p:nvPr>
            <p:ph type="body" sz="quarter" idx="13"/>
          </p:nvPr>
        </p:nvSpPr>
        <p:spPr/>
        <p:txBody>
          <a:bodyPr/>
          <a:lstStyle/>
          <a:p>
            <a:endParaRPr lang="en-DE"/>
          </a:p>
        </p:txBody>
      </p:sp>
      <p:sp>
        <p:nvSpPr>
          <p:cNvPr id="7" name="Textplatzhalter 6">
            <a:extLst>
              <a:ext uri="{FF2B5EF4-FFF2-40B4-BE49-F238E27FC236}">
                <a16:creationId xmlns:a16="http://schemas.microsoft.com/office/drawing/2014/main" id="{BFCA1B86-35F7-DDE7-8CBF-FED370D3F6DA}"/>
              </a:ext>
            </a:extLst>
          </p:cNvPr>
          <p:cNvSpPr>
            <a:spLocks noGrp="1"/>
          </p:cNvSpPr>
          <p:nvPr>
            <p:ph type="body" sz="quarter" idx="14"/>
          </p:nvPr>
        </p:nvSpPr>
        <p:spPr/>
        <p:txBody>
          <a:bodyPr/>
          <a:lstStyle/>
          <a:p>
            <a:endParaRPr lang="en-DE"/>
          </a:p>
        </p:txBody>
      </p:sp>
      <p:sp>
        <p:nvSpPr>
          <p:cNvPr id="8" name="Textplatzhalter 7">
            <a:extLst>
              <a:ext uri="{FF2B5EF4-FFF2-40B4-BE49-F238E27FC236}">
                <a16:creationId xmlns:a16="http://schemas.microsoft.com/office/drawing/2014/main" id="{9BCA237C-9308-9EE5-7C93-E53B9A955D29}"/>
              </a:ext>
            </a:extLst>
          </p:cNvPr>
          <p:cNvSpPr>
            <a:spLocks noGrp="1"/>
          </p:cNvSpPr>
          <p:nvPr>
            <p:ph type="body" sz="quarter" idx="16"/>
          </p:nvPr>
        </p:nvSpPr>
        <p:spPr>
          <a:xfrm>
            <a:off x="565609" y="1557338"/>
            <a:ext cx="6096447" cy="4679950"/>
          </a:xfrm>
        </p:spPr>
        <p:txBody>
          <a:bodyPr/>
          <a:lstStyle/>
          <a:p>
            <a:r>
              <a:rPr lang="en-GB" sz="2000" b="1" err="1">
                <a:solidFill>
                  <a:srgbClr val="000000"/>
                </a:solidFill>
                <a:latin typeface="Arial" panose="020B0604020202020204" pitchFamily="34" charset="0"/>
              </a:rPr>
              <a:t>Semantik</a:t>
            </a:r>
            <a:r>
              <a:rPr lang="en-GB" sz="2000" b="1">
                <a:solidFill>
                  <a:srgbClr val="000000"/>
                </a:solidFill>
                <a:latin typeface="Arial" panose="020B0604020202020204" pitchFamily="34" charset="0"/>
              </a:rPr>
              <a:t> </a:t>
            </a:r>
            <a:r>
              <a:rPr lang="en-GB" sz="2000">
                <a:solidFill>
                  <a:srgbClr val="000000"/>
                </a:solidFill>
                <a:latin typeface="Arial" panose="020B0604020202020204" pitchFamily="34" charset="0"/>
              </a:rPr>
              <a:t>(</a:t>
            </a:r>
            <a:r>
              <a:rPr lang="en-GB" sz="2000" err="1">
                <a:solidFill>
                  <a:srgbClr val="000000"/>
                </a:solidFill>
                <a:latin typeface="Arial" panose="020B0604020202020204" pitchFamily="34" charset="0"/>
              </a:rPr>
              <a:t>höher</a:t>
            </a:r>
            <a:r>
              <a:rPr lang="en-GB" sz="2000">
                <a:solidFill>
                  <a:srgbClr val="000000"/>
                </a:solidFill>
                <a:latin typeface="Arial" panose="020B0604020202020204" pitchFamily="34" charset="0"/>
              </a:rPr>
              <a:t> </a:t>
            </a:r>
            <a:r>
              <a:rPr lang="en-GB" sz="2000" err="1">
                <a:solidFill>
                  <a:srgbClr val="000000"/>
                </a:solidFill>
                <a:latin typeface="Arial" panose="020B0604020202020204" pitchFamily="34" charset="0"/>
              </a:rPr>
              <a:t>gewichtet</a:t>
            </a:r>
            <a:r>
              <a:rPr lang="en-GB" sz="2000">
                <a:solidFill>
                  <a:srgbClr val="000000"/>
                </a:solidFill>
                <a:latin typeface="Arial" panose="020B0604020202020204" pitchFamily="34" charset="0"/>
              </a:rPr>
              <a:t>)</a:t>
            </a:r>
            <a:r>
              <a:rPr lang="en-GB"/>
              <a:t>:</a:t>
            </a:r>
            <a:br>
              <a:rPr lang="en-GB" b="1"/>
            </a:br>
            <a:endParaRPr lang="en-GB" b="1"/>
          </a:p>
          <a:p>
            <a:pPr lvl="1">
              <a:buFont typeface="Wingdings" panose="05000000000000000000" pitchFamily="2" charset="2"/>
              <a:buChar char="§"/>
            </a:pPr>
            <a:r>
              <a:rPr lang="en-GB" err="1"/>
              <a:t>CosineSimilarity</a:t>
            </a:r>
            <a:endParaRPr lang="en-GB"/>
          </a:p>
          <a:p>
            <a:pPr lvl="1">
              <a:buFont typeface="Wingdings" panose="05000000000000000000" pitchFamily="2" charset="2"/>
              <a:buChar char="§"/>
            </a:pPr>
            <a:r>
              <a:rPr lang="en-GB" err="1"/>
              <a:t>KeywordScore</a:t>
            </a:r>
            <a:endParaRPr lang="en-GB"/>
          </a:p>
          <a:p>
            <a:pPr lvl="1">
              <a:buFont typeface="Wingdings" panose="05000000000000000000" pitchFamily="2" charset="2"/>
              <a:buChar char="§"/>
            </a:pPr>
            <a:r>
              <a:rPr lang="en-GB" err="1"/>
              <a:t>ChatGPTScore</a:t>
            </a:r>
            <a:endParaRPr lang="en-GB"/>
          </a:p>
          <a:p>
            <a:pPr lvl="1"/>
            <a:endParaRPr lang="en-GB"/>
          </a:p>
          <a:p>
            <a:r>
              <a:rPr lang="en-GB" b="1"/>
              <a:t>Wort- und </a:t>
            </a:r>
            <a:r>
              <a:rPr lang="en-GB" b="1" err="1"/>
              <a:t>Textebene</a:t>
            </a:r>
            <a:r>
              <a:rPr lang="en-GB" b="1"/>
              <a:t> </a:t>
            </a:r>
            <a:r>
              <a:rPr lang="en-GB"/>
              <a:t>(</a:t>
            </a:r>
            <a:r>
              <a:rPr lang="en-GB" err="1"/>
              <a:t>niedriger</a:t>
            </a:r>
            <a:r>
              <a:rPr lang="en-GB"/>
              <a:t> </a:t>
            </a:r>
            <a:r>
              <a:rPr lang="en-GB" err="1"/>
              <a:t>gewichtet</a:t>
            </a:r>
            <a:r>
              <a:rPr lang="en-GB"/>
              <a:t>):</a:t>
            </a:r>
          </a:p>
          <a:p>
            <a:endParaRPr lang="en-GB"/>
          </a:p>
          <a:p>
            <a:pPr marL="604837" lvl="2" indent="-342900" fontAlgn="ctr">
              <a:buFont typeface="Wingdings" panose="05000000000000000000" pitchFamily="2" charset="2"/>
              <a:buChar char="§"/>
            </a:pPr>
            <a:r>
              <a:rPr lang="en-GB" sz="2000"/>
              <a:t>Edit Distance</a:t>
            </a:r>
            <a:endParaRPr lang="en-DE" sz="2000"/>
          </a:p>
          <a:p>
            <a:pPr marL="604837" lvl="2" indent="-342900" fontAlgn="ctr">
              <a:buFont typeface="Wingdings" panose="05000000000000000000" pitchFamily="2" charset="2"/>
              <a:buChar char="§"/>
            </a:pPr>
            <a:r>
              <a:rPr lang="en-GB" sz="2000"/>
              <a:t>Rouge - 1</a:t>
            </a:r>
            <a:endParaRPr lang="en-DE" sz="2000"/>
          </a:p>
          <a:p>
            <a:pPr marL="604837" lvl="2" indent="-342900" fontAlgn="ctr">
              <a:buFont typeface="Wingdings" panose="05000000000000000000" pitchFamily="2" charset="2"/>
              <a:buChar char="§"/>
            </a:pPr>
            <a:r>
              <a:rPr lang="en-GB" sz="2000"/>
              <a:t>Rouge - 2</a:t>
            </a:r>
            <a:endParaRPr lang="en-DE" sz="2000"/>
          </a:p>
          <a:p>
            <a:pPr marL="604837" lvl="2" indent="-342900" fontAlgn="ctr">
              <a:buFont typeface="Wingdings" panose="05000000000000000000" pitchFamily="2" charset="2"/>
              <a:buChar char="§"/>
            </a:pPr>
            <a:r>
              <a:rPr lang="en-GB" sz="2000"/>
              <a:t>Rouge - L</a:t>
            </a:r>
            <a:endParaRPr lang="en-DE" sz="2000"/>
          </a:p>
          <a:p>
            <a:pPr marL="604837" lvl="2" indent="-342900" fontAlgn="ctr">
              <a:buFont typeface="Wingdings" panose="05000000000000000000" pitchFamily="2" charset="2"/>
              <a:buChar char="§"/>
            </a:pPr>
            <a:r>
              <a:rPr lang="en-GB" sz="2000"/>
              <a:t>Jaccard Similarity</a:t>
            </a:r>
            <a:endParaRPr lang="en-DE" sz="2000"/>
          </a:p>
          <a:p>
            <a:pPr lvl="1"/>
            <a:endParaRPr lang="en-DE"/>
          </a:p>
        </p:txBody>
      </p:sp>
    </p:spTree>
    <p:extLst>
      <p:ext uri="{BB962C8B-B14F-4D97-AF65-F5344CB8AC3E}">
        <p14:creationId xmlns:p14="http://schemas.microsoft.com/office/powerpoint/2010/main" val="3536396265"/>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elle 31">
            <a:extLst>
              <a:ext uri="{FF2B5EF4-FFF2-40B4-BE49-F238E27FC236}">
                <a16:creationId xmlns:a16="http://schemas.microsoft.com/office/drawing/2014/main" id="{40DE7C0B-68E1-234B-C5DA-84CD39AD4811}"/>
              </a:ext>
            </a:extLst>
          </p:cNvPr>
          <p:cNvGraphicFramePr>
            <a:graphicFrameLocks noGrp="1"/>
          </p:cNvGraphicFramePr>
          <p:nvPr>
            <p:extLst>
              <p:ext uri="{D42A27DB-BD31-4B8C-83A1-F6EECF244321}">
                <p14:modId xmlns:p14="http://schemas.microsoft.com/office/powerpoint/2010/main" val="2654815075"/>
              </p:ext>
            </p:extLst>
          </p:nvPr>
        </p:nvGraphicFramePr>
        <p:xfrm>
          <a:off x="5958840" y="3074752"/>
          <a:ext cx="2971796" cy="2773680"/>
        </p:xfrm>
        <a:graphic>
          <a:graphicData uri="http://schemas.openxmlformats.org/drawingml/2006/table">
            <a:tbl>
              <a:tblPr firstRow="1" bandRow="1">
                <a:tableStyleId>{2D5ABB26-0587-4C30-8999-92F81FD0307C}</a:tableStyleId>
              </a:tblPr>
              <a:tblGrid>
                <a:gridCol w="742949">
                  <a:extLst>
                    <a:ext uri="{9D8B030D-6E8A-4147-A177-3AD203B41FA5}">
                      <a16:colId xmlns:a16="http://schemas.microsoft.com/office/drawing/2014/main" val="1219652400"/>
                    </a:ext>
                  </a:extLst>
                </a:gridCol>
                <a:gridCol w="742949">
                  <a:extLst>
                    <a:ext uri="{9D8B030D-6E8A-4147-A177-3AD203B41FA5}">
                      <a16:colId xmlns:a16="http://schemas.microsoft.com/office/drawing/2014/main" val="1380260445"/>
                    </a:ext>
                  </a:extLst>
                </a:gridCol>
                <a:gridCol w="742949">
                  <a:extLst>
                    <a:ext uri="{9D8B030D-6E8A-4147-A177-3AD203B41FA5}">
                      <a16:colId xmlns:a16="http://schemas.microsoft.com/office/drawing/2014/main" val="1766166967"/>
                    </a:ext>
                  </a:extLst>
                </a:gridCol>
                <a:gridCol w="742949">
                  <a:extLst>
                    <a:ext uri="{9D8B030D-6E8A-4147-A177-3AD203B41FA5}">
                      <a16:colId xmlns:a16="http://schemas.microsoft.com/office/drawing/2014/main" val="1462592859"/>
                    </a:ext>
                  </a:extLst>
                </a:gridCol>
              </a:tblGrid>
              <a:tr h="693420">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3434866"/>
                  </a:ext>
                </a:extLst>
              </a:tr>
              <a:tr h="693420">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3817575"/>
                  </a:ext>
                </a:extLst>
              </a:tr>
              <a:tr h="693420">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480106"/>
                  </a:ext>
                </a:extLst>
              </a:tr>
              <a:tr h="693420">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endParaRPr lang="en-DE"/>
                    </a:p>
                  </a:txBody>
                  <a:tcPr>
                    <a:lnL w="6350" cap="flat" cmpd="sng" algn="ctr">
                      <a:solidFill>
                        <a:schemeClr val="bg1">
                          <a:lumMod val="65000"/>
                        </a:schemeClr>
                      </a:solidFill>
                      <a:prstDash val="dash"/>
                      <a:round/>
                      <a:headEnd type="none" w="med" len="med"/>
                      <a:tailEnd type="none" w="med" len="med"/>
                    </a:lnL>
                    <a:lnR w="6350" cap="flat" cmpd="sng" algn="ctr">
                      <a:solidFill>
                        <a:schemeClr val="bg1">
                          <a:lumMod val="65000"/>
                        </a:schemeClr>
                      </a:solidFill>
                      <a:prstDash val="dash"/>
                      <a:round/>
                      <a:headEnd type="none" w="med" len="med"/>
                      <a:tailEnd type="none" w="med" len="med"/>
                    </a:lnR>
                    <a:lnT w="6350" cap="flat" cmpd="sng" algn="ctr">
                      <a:solidFill>
                        <a:schemeClr val="bg1">
                          <a:lumMod val="65000"/>
                        </a:schemeClr>
                      </a:solidFill>
                      <a:prstDash val="dash"/>
                      <a:round/>
                      <a:headEnd type="none" w="med" len="med"/>
                      <a:tailEnd type="none" w="med" len="med"/>
                    </a:lnT>
                    <a:lnB w="6350" cap="flat" cmpd="sng" algn="ctr">
                      <a:solidFill>
                        <a:schemeClr val="bg1">
                          <a:lumMod val="6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2737723"/>
                  </a:ext>
                </a:extLst>
              </a:tr>
            </a:tbl>
          </a:graphicData>
        </a:graphic>
      </p:graphicFrame>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err="1"/>
              <a:t>CosineSimilarity</a:t>
            </a:r>
            <a:endParaRPr lang="de-DE"/>
          </a:p>
        </p:txBody>
      </p:sp>
      <p:sp>
        <p:nvSpPr>
          <p:cNvPr id="9" name="Inhaltsplatzhalter 2">
            <a:extLst>
              <a:ext uri="{FF2B5EF4-FFF2-40B4-BE49-F238E27FC236}">
                <a16:creationId xmlns:a16="http://schemas.microsoft.com/office/drawing/2014/main" id="{C19506AA-1B4C-176B-A51C-A6F46582319E}"/>
              </a:ext>
            </a:extLst>
          </p:cNvPr>
          <p:cNvSpPr txBox="1">
            <a:spLocks/>
          </p:cNvSpPr>
          <p:nvPr/>
        </p:nvSpPr>
        <p:spPr>
          <a:xfrm>
            <a:off x="565609" y="1557338"/>
            <a:ext cx="4585511" cy="4679950"/>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de-DE" sz="1800" b="1">
                <a:solidFill>
                  <a:srgbClr val="000000"/>
                </a:solidFill>
                <a:latin typeface="Arial" panose="020B0604020202020204" pitchFamily="34" charset="0"/>
              </a:rPr>
              <a:t>Definition</a:t>
            </a:r>
            <a:endParaRPr lang="de-DE" sz="1600"/>
          </a:p>
          <a:p>
            <a:pPr fontAlgn="base">
              <a:spcBef>
                <a:spcPts val="1200"/>
              </a:spcBef>
              <a:spcAft>
                <a:spcPts val="1200"/>
              </a:spcAft>
            </a:pPr>
            <a:r>
              <a:rPr lang="de-DE" sz="1800" b="0" i="0" u="none" strike="noStrike">
                <a:solidFill>
                  <a:srgbClr val="000000"/>
                </a:solidFill>
                <a:effectLst/>
                <a:latin typeface="Arial" panose="020B0604020202020204" pitchFamily="34" charset="0"/>
              </a:rPr>
              <a:t>Eine Metrik, die die Ähnlichkeit zwischen zwei Vektoren im Raum der Merkmale misst, indem der </a:t>
            </a:r>
            <a:r>
              <a:rPr lang="de-DE" sz="1800" b="0" i="0" u="none" strike="noStrike">
                <a:solidFill>
                  <a:srgbClr val="009B91"/>
                </a:solidFill>
                <a:effectLst/>
                <a:latin typeface="Arial" panose="020B0604020202020204" pitchFamily="34" charset="0"/>
              </a:rPr>
              <a:t>Kosinus des Winkels</a:t>
            </a:r>
            <a:r>
              <a:rPr lang="de-DE" sz="1800" b="0" i="0" u="none" strike="noStrike">
                <a:solidFill>
                  <a:srgbClr val="000000"/>
                </a:solidFill>
                <a:effectLst/>
                <a:latin typeface="Arial" panose="020B0604020202020204" pitchFamily="34" charset="0"/>
              </a:rPr>
              <a:t> zwischen ihnen berechnet wird.</a:t>
            </a:r>
          </a:p>
          <a:p>
            <a:pPr marL="0" indent="0" fontAlgn="base">
              <a:spcBef>
                <a:spcPts val="1200"/>
              </a:spcBef>
              <a:spcAft>
                <a:spcPts val="1200"/>
              </a:spcAft>
              <a:buNone/>
            </a:pPr>
            <a:r>
              <a:rPr lang="de-DE" sz="1800" b="1">
                <a:solidFill>
                  <a:srgbClr val="000000"/>
                </a:solidFill>
                <a:latin typeface="Arial" panose="020B0604020202020204" pitchFamily="34" charset="0"/>
              </a:rPr>
              <a:t>Die Relevanz für uns:</a:t>
            </a:r>
            <a:endParaRPr lang="de-DE" sz="1600"/>
          </a:p>
          <a:p>
            <a:pPr fontAlgn="base">
              <a:spcBef>
                <a:spcPts val="1200"/>
              </a:spcBef>
            </a:pPr>
            <a:r>
              <a:rPr lang="de-DE" sz="1800" b="0" i="0" u="none" strike="noStrike">
                <a:solidFill>
                  <a:srgbClr val="000000"/>
                </a:solidFill>
                <a:effectLst/>
                <a:latin typeface="Arial" panose="020B0604020202020204" pitchFamily="34" charset="0"/>
              </a:rPr>
              <a:t>Ermöglicht eine effektive Bewertung der </a:t>
            </a:r>
            <a:r>
              <a:rPr lang="de-DE" sz="1800" b="0" i="0" u="sng" strike="noStrike">
                <a:solidFill>
                  <a:srgbClr val="000000"/>
                </a:solidFill>
                <a:effectLst/>
                <a:latin typeface="Arial" panose="020B0604020202020204" pitchFamily="34" charset="0"/>
              </a:rPr>
              <a:t>semantischen</a:t>
            </a:r>
            <a:r>
              <a:rPr lang="de-DE" sz="1800" b="0" i="0" u="none" strike="noStrike">
                <a:solidFill>
                  <a:srgbClr val="000000"/>
                </a:solidFill>
                <a:effectLst/>
                <a:latin typeface="Arial" panose="020B0604020202020204" pitchFamily="34" charset="0"/>
              </a:rPr>
              <a:t> Ähnlichkeit zwischen generierten Antworten und den erwarteten Antworten.</a:t>
            </a:r>
          </a:p>
          <a:p>
            <a:pPr fontAlgn="base">
              <a:spcBef>
                <a:spcPts val="1200"/>
              </a:spcBef>
            </a:pPr>
            <a:r>
              <a:rPr lang="de-DE" sz="1800" b="0" i="0" u="none" strike="noStrike">
                <a:solidFill>
                  <a:srgbClr val="000000"/>
                </a:solidFill>
                <a:effectLst/>
                <a:latin typeface="Arial" panose="020B0604020202020204" pitchFamily="34" charset="0"/>
              </a:rPr>
              <a:t>Berücksichtigt auch, falls die Wortwahl in einer Antwort variiert, der Inhalt aber gleich bleibt.</a:t>
            </a:r>
          </a:p>
        </p:txBody>
      </p:sp>
      <p:cxnSp>
        <p:nvCxnSpPr>
          <p:cNvPr id="17" name="Gerade Verbindung mit Pfeil 16">
            <a:extLst>
              <a:ext uri="{FF2B5EF4-FFF2-40B4-BE49-F238E27FC236}">
                <a16:creationId xmlns:a16="http://schemas.microsoft.com/office/drawing/2014/main" id="{72D85F66-407A-1715-2A2C-B5A5C2F26771}"/>
              </a:ext>
            </a:extLst>
          </p:cNvPr>
          <p:cNvCxnSpPr>
            <a:cxnSpLocks/>
          </p:cNvCxnSpPr>
          <p:nvPr/>
        </p:nvCxnSpPr>
        <p:spPr>
          <a:xfrm flipV="1">
            <a:off x="5958840" y="3829136"/>
            <a:ext cx="1859280" cy="2019300"/>
          </a:xfrm>
          <a:prstGeom prst="straightConnector1">
            <a:avLst/>
          </a:prstGeom>
          <a:ln w="38100"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3D906B24-789C-3B00-03CC-935CB49D8286}"/>
              </a:ext>
            </a:extLst>
          </p:cNvPr>
          <p:cNvCxnSpPr>
            <a:cxnSpLocks/>
          </p:cNvCxnSpPr>
          <p:nvPr/>
        </p:nvCxnSpPr>
        <p:spPr>
          <a:xfrm flipV="1">
            <a:off x="5958840" y="4050116"/>
            <a:ext cx="2080260" cy="1798320"/>
          </a:xfrm>
          <a:prstGeom prst="straightConnector1">
            <a:avLst/>
          </a:prstGeom>
          <a:ln w="38100" cap="rnd">
            <a:solidFill>
              <a:srgbClr val="7990A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8A5AC033-7E7D-64E2-2976-C9393A96844E}"/>
              </a:ext>
            </a:extLst>
          </p:cNvPr>
          <p:cNvCxnSpPr>
            <a:cxnSpLocks/>
          </p:cNvCxnSpPr>
          <p:nvPr/>
        </p:nvCxnSpPr>
        <p:spPr>
          <a:xfrm flipV="1">
            <a:off x="5958840" y="4400636"/>
            <a:ext cx="434340" cy="1447800"/>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1121F284-E85C-7DFA-2846-84801013AD56}"/>
              </a:ext>
            </a:extLst>
          </p:cNvPr>
          <p:cNvCxnSpPr>
            <a:cxnSpLocks/>
          </p:cNvCxnSpPr>
          <p:nvPr/>
        </p:nvCxnSpPr>
        <p:spPr>
          <a:xfrm flipV="1">
            <a:off x="5958840" y="3067136"/>
            <a:ext cx="0" cy="2773680"/>
          </a:xfrm>
          <a:prstGeom prst="straightConnector1">
            <a:avLst/>
          </a:prstGeom>
          <a:ln w="3810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A5A313F8-895B-4398-A6C2-CC65CAC8B574}"/>
              </a:ext>
            </a:extLst>
          </p:cNvPr>
          <p:cNvCxnSpPr>
            <a:cxnSpLocks/>
          </p:cNvCxnSpPr>
          <p:nvPr/>
        </p:nvCxnSpPr>
        <p:spPr>
          <a:xfrm>
            <a:off x="5958840" y="5848436"/>
            <a:ext cx="2971800" cy="0"/>
          </a:xfrm>
          <a:prstGeom prst="straightConnector1">
            <a:avLst/>
          </a:prstGeom>
          <a:ln w="3810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1">
            <a:extLst>
              <a:ext uri="{FF2B5EF4-FFF2-40B4-BE49-F238E27FC236}">
                <a16:creationId xmlns:a16="http://schemas.microsoft.com/office/drawing/2014/main" id="{77BE315F-506E-0AB4-4C8E-00E6EA7F2FFB}"/>
              </a:ext>
            </a:extLst>
          </p:cNvPr>
          <p:cNvSpPr>
            <a:spLocks noChangeArrowheads="1"/>
          </p:cNvSpPr>
          <p:nvPr/>
        </p:nvSpPr>
        <p:spPr bwMode="auto">
          <a:xfrm>
            <a:off x="5822127" y="1893450"/>
            <a:ext cx="57511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GB" altLang="en-DE" sz="1800" b="0" i="0" u="none" strike="noStrike" cap="none" normalizeH="0" baseline="0">
                <a:ln>
                  <a:noFill/>
                </a:ln>
                <a:solidFill>
                  <a:srgbClr val="009B91"/>
                </a:solidFill>
                <a:effectLst/>
                <a:latin typeface="Arial" panose="020B0604020202020204" pitchFamily="34" charset="0"/>
              </a:rPr>
              <a:t>A: “</a:t>
            </a:r>
            <a:r>
              <a:rPr kumimoji="0" lang="en-DE" altLang="en-DE" sz="1800" b="0" i="0" u="none" strike="noStrike" cap="none" normalizeH="0" baseline="0" err="1">
                <a:ln>
                  <a:noFill/>
                </a:ln>
                <a:solidFill>
                  <a:srgbClr val="009B91"/>
                </a:solidFill>
                <a:effectLst/>
                <a:latin typeface="Arial" panose="020B0604020202020204" pitchFamily="34" charset="0"/>
              </a:rPr>
              <a:t>gemäß</a:t>
            </a:r>
            <a:r>
              <a:rPr kumimoji="0" lang="en-DE" altLang="en-DE" sz="1800" b="0" i="0" u="none" strike="noStrike" cap="none" normalizeH="0" baseline="0">
                <a:ln>
                  <a:noFill/>
                </a:ln>
                <a:solidFill>
                  <a:srgbClr val="009B91"/>
                </a:solidFill>
                <a:effectLst/>
                <a:latin typeface="Arial" panose="020B0604020202020204" pitchFamily="34" charset="0"/>
              </a:rPr>
              <a:t> dem </a:t>
            </a:r>
            <a:r>
              <a:rPr kumimoji="0" lang="en-DE" altLang="en-DE" sz="1800" b="0" i="0" u="none" strike="noStrike" cap="none" normalizeH="0" baseline="0" err="1">
                <a:ln>
                  <a:noFill/>
                </a:ln>
                <a:solidFill>
                  <a:srgbClr val="009B91"/>
                </a:solidFill>
                <a:effectLst/>
                <a:latin typeface="Arial" panose="020B0604020202020204" pitchFamily="34" charset="0"/>
              </a:rPr>
              <a:t>Terminplan</a:t>
            </a:r>
            <a:r>
              <a:rPr kumimoji="0" lang="en-DE" altLang="en-DE" sz="1800" b="0" i="0" u="none" strike="noStrike" cap="none" normalizeH="0" baseline="0">
                <a:ln>
                  <a:noFill/>
                </a:ln>
                <a:solidFill>
                  <a:srgbClr val="009B91"/>
                </a:solidFill>
                <a:effectLst/>
                <a:latin typeface="Arial" panose="020B0604020202020204" pitchFamily="34" charset="0"/>
              </a:rPr>
              <a:t> der Hochschule Konstanz“</a:t>
            </a:r>
          </a:p>
          <a:p>
            <a:pPr marL="0" marR="0" lvl="0" indent="0" algn="l" defTabSz="914400" rtl="0" eaLnBrk="0" fontAlgn="base" latinLnBrk="0" hangingPunct="0">
              <a:lnSpc>
                <a:spcPct val="100000"/>
              </a:lnSpc>
              <a:spcBef>
                <a:spcPct val="0"/>
              </a:spcBef>
              <a:spcAft>
                <a:spcPct val="0"/>
              </a:spcAft>
              <a:buClrTx/>
              <a:buSzTx/>
              <a:tabLst/>
            </a:pPr>
            <a:r>
              <a:rPr kumimoji="0" lang="en-GB" altLang="en-DE" sz="1800" b="0" i="0" u="none" strike="noStrike" cap="none" normalizeH="0" baseline="0">
                <a:ln>
                  <a:noFill/>
                </a:ln>
                <a:solidFill>
                  <a:srgbClr val="7990AB"/>
                </a:solidFill>
                <a:effectLst/>
                <a:latin typeface="Arial" panose="020B0604020202020204" pitchFamily="34" charset="0"/>
              </a:rPr>
              <a:t>B: “</a:t>
            </a:r>
            <a:r>
              <a:rPr kumimoji="0" lang="en-DE" altLang="en-DE" sz="1800" b="0" i="0" u="none" strike="noStrike" cap="none" normalizeH="0" baseline="0" err="1">
                <a:ln>
                  <a:noFill/>
                </a:ln>
                <a:solidFill>
                  <a:srgbClr val="7990AB"/>
                </a:solidFill>
                <a:effectLst/>
                <a:latin typeface="Arial" panose="020B0604020202020204" pitchFamily="34" charset="0"/>
              </a:rPr>
              <a:t>laut</a:t>
            </a:r>
            <a:r>
              <a:rPr kumimoji="0" lang="en-DE" altLang="en-DE" sz="1800" b="0" i="0" u="none" strike="noStrike" cap="none" normalizeH="0" baseline="0">
                <a:ln>
                  <a:noFill/>
                </a:ln>
                <a:solidFill>
                  <a:srgbClr val="7990AB"/>
                </a:solidFill>
                <a:effectLst/>
                <a:latin typeface="Arial" panose="020B0604020202020204" pitchFamily="34" charset="0"/>
              </a:rPr>
              <a:t> dem </a:t>
            </a:r>
            <a:r>
              <a:rPr kumimoji="0" lang="en-DE" altLang="en-DE" sz="1800" b="0" i="0" u="none" strike="noStrike" cap="none" normalizeH="0" baseline="0" err="1">
                <a:ln>
                  <a:noFill/>
                </a:ln>
                <a:solidFill>
                  <a:srgbClr val="7990AB"/>
                </a:solidFill>
                <a:effectLst/>
                <a:latin typeface="Arial" panose="020B0604020202020204" pitchFamily="34" charset="0"/>
              </a:rPr>
              <a:t>Zeitplan</a:t>
            </a:r>
            <a:r>
              <a:rPr kumimoji="0" lang="en-DE" altLang="en-DE" sz="1800" b="0" i="0" u="none" strike="noStrike" cap="none" normalizeH="0" baseline="0">
                <a:ln>
                  <a:noFill/>
                </a:ln>
                <a:solidFill>
                  <a:srgbClr val="7990AB"/>
                </a:solidFill>
                <a:effectLst/>
                <a:latin typeface="Arial" panose="020B0604020202020204" pitchFamily="34" charset="0"/>
              </a:rPr>
              <a:t> der Hochschule Konstanz“</a:t>
            </a:r>
          </a:p>
          <a:p>
            <a:pPr marL="0" marR="0" lvl="0" indent="0" algn="l" defTabSz="914400" rtl="0" eaLnBrk="0" fontAlgn="base" latinLnBrk="0" hangingPunct="0">
              <a:lnSpc>
                <a:spcPct val="100000"/>
              </a:lnSpc>
              <a:spcBef>
                <a:spcPct val="0"/>
              </a:spcBef>
              <a:spcAft>
                <a:spcPct val="0"/>
              </a:spcAft>
              <a:buClrTx/>
              <a:buSzTx/>
              <a:tabLst/>
            </a:pPr>
            <a:r>
              <a:rPr kumimoji="0" lang="en-GB" altLang="en-DE" sz="1800" b="0" i="0" u="none" strike="noStrike" cap="none" normalizeH="0" baseline="0">
                <a:ln>
                  <a:noFill/>
                </a:ln>
                <a:solidFill>
                  <a:srgbClr val="FF0000"/>
                </a:solidFill>
                <a:effectLst/>
                <a:latin typeface="Arial" panose="020B0604020202020204" pitchFamily="34" charset="0"/>
              </a:rPr>
              <a:t>C: “</a:t>
            </a:r>
            <a:r>
              <a:rPr kumimoji="0" lang="en-DE" altLang="en-DE" sz="1800" b="0" i="0" u="none" strike="noStrike" cap="none" normalizeH="0" baseline="0" err="1">
                <a:ln>
                  <a:noFill/>
                </a:ln>
                <a:solidFill>
                  <a:srgbClr val="FF0000"/>
                </a:solidFill>
                <a:effectLst/>
                <a:latin typeface="Arial" panose="020B0604020202020204" pitchFamily="34" charset="0"/>
              </a:rPr>
              <a:t>Nachweis</a:t>
            </a:r>
            <a:r>
              <a:rPr kumimoji="0" lang="en-DE" altLang="en-DE" sz="1800" b="0" i="0" u="none" strike="noStrike" cap="none" normalizeH="0" baseline="0">
                <a:ln>
                  <a:noFill/>
                </a:ln>
                <a:solidFill>
                  <a:srgbClr val="FF0000"/>
                </a:solidFill>
                <a:effectLst/>
                <a:latin typeface="Arial" panose="020B0604020202020204" pitchFamily="34" charset="0"/>
              </a:rPr>
              <a:t> </a:t>
            </a:r>
            <a:r>
              <a:rPr kumimoji="0" lang="en-DE" altLang="en-DE" sz="1800" b="0" i="0" u="none" strike="noStrike" cap="none" normalizeH="0" baseline="0" err="1">
                <a:ln>
                  <a:noFill/>
                </a:ln>
                <a:solidFill>
                  <a:srgbClr val="FF0000"/>
                </a:solidFill>
                <a:effectLst/>
                <a:latin typeface="Arial" panose="020B0604020202020204" pitchFamily="34" charset="0"/>
              </a:rPr>
              <a:t>über</a:t>
            </a:r>
            <a:r>
              <a:rPr kumimoji="0" lang="en-DE" altLang="en-DE" sz="1800" b="0" i="0" u="none" strike="noStrike" cap="none" normalizeH="0" baseline="0">
                <a:ln>
                  <a:noFill/>
                </a:ln>
                <a:solidFill>
                  <a:srgbClr val="FF0000"/>
                </a:solidFill>
                <a:effectLst/>
                <a:latin typeface="Arial" panose="020B0604020202020204" pitchFamily="34" charset="0"/>
              </a:rPr>
              <a:t> </a:t>
            </a:r>
            <a:r>
              <a:rPr kumimoji="0" lang="en-DE" altLang="en-DE" sz="1800" b="0" i="0" u="none" strike="noStrike" cap="none" normalizeH="0" baseline="0" err="1">
                <a:ln>
                  <a:noFill/>
                </a:ln>
                <a:solidFill>
                  <a:srgbClr val="FF0000"/>
                </a:solidFill>
                <a:effectLst/>
                <a:latin typeface="Arial" panose="020B0604020202020204" pitchFamily="34" charset="0"/>
              </a:rPr>
              <a:t>einen</a:t>
            </a:r>
            <a:r>
              <a:rPr kumimoji="0" lang="en-DE" altLang="en-DE" sz="1800" b="0" i="0" u="none" strike="noStrike" cap="none" normalizeH="0" baseline="0">
                <a:ln>
                  <a:noFill/>
                </a:ln>
                <a:solidFill>
                  <a:srgbClr val="FF0000"/>
                </a:solidFill>
                <a:effectLst/>
                <a:latin typeface="Arial" panose="020B0604020202020204" pitchFamily="34" charset="0"/>
              </a:rPr>
              <a:t> </a:t>
            </a:r>
            <a:r>
              <a:rPr kumimoji="0" lang="en-DE" altLang="en-DE" sz="1800" b="0" i="0" u="none" strike="noStrike" cap="none" normalizeH="0" baseline="0" err="1">
                <a:ln>
                  <a:noFill/>
                </a:ln>
                <a:solidFill>
                  <a:srgbClr val="FF0000"/>
                </a:solidFill>
                <a:effectLst/>
                <a:latin typeface="Arial" panose="020B0604020202020204" pitchFamily="34" charset="0"/>
              </a:rPr>
              <a:t>Hochschulabschluss</a:t>
            </a:r>
            <a:r>
              <a:rPr kumimoji="0" lang="en-DE" altLang="en-DE" sz="1800" b="0" i="0" u="none" strike="noStrike" cap="none" normalizeH="0" baseline="0">
                <a:ln>
                  <a:noFill/>
                </a:ln>
                <a:solidFill>
                  <a:srgbClr val="FF0000"/>
                </a:solidFill>
                <a:effectLst/>
                <a:latin typeface="Arial" panose="020B0604020202020204" pitchFamily="34" charset="0"/>
              </a:rPr>
              <a:t>“</a:t>
            </a:r>
          </a:p>
        </p:txBody>
      </p:sp>
      <p:sp>
        <p:nvSpPr>
          <p:cNvPr id="33" name="Bogen 32">
            <a:extLst>
              <a:ext uri="{FF2B5EF4-FFF2-40B4-BE49-F238E27FC236}">
                <a16:creationId xmlns:a16="http://schemas.microsoft.com/office/drawing/2014/main" id="{6B75427C-4AA0-F2E0-3A58-573BCD3EB669}"/>
              </a:ext>
            </a:extLst>
          </p:cNvPr>
          <p:cNvSpPr/>
          <p:nvPr/>
        </p:nvSpPr>
        <p:spPr>
          <a:xfrm>
            <a:off x="7529512" y="4031457"/>
            <a:ext cx="309559" cy="321468"/>
          </a:xfrm>
          <a:prstGeom prst="arc">
            <a:avLst>
              <a:gd name="adj1" fmla="val 16580648"/>
              <a:gd name="adj2" fmla="val 21096983"/>
            </a:avLst>
          </a:prstGeom>
          <a:ln w="19050" cap="rnd">
            <a:solidFill>
              <a:srgbClr val="33415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4" name="Rectangle 1">
            <a:extLst>
              <a:ext uri="{FF2B5EF4-FFF2-40B4-BE49-F238E27FC236}">
                <a16:creationId xmlns:a16="http://schemas.microsoft.com/office/drawing/2014/main" id="{7CCE8887-E8D8-B617-7515-D6443BBF85E1}"/>
              </a:ext>
            </a:extLst>
          </p:cNvPr>
          <p:cNvSpPr>
            <a:spLocks noChangeArrowheads="1"/>
          </p:cNvSpPr>
          <p:nvPr/>
        </p:nvSpPr>
        <p:spPr bwMode="auto">
          <a:xfrm>
            <a:off x="9116699" y="3438314"/>
            <a:ext cx="221430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l-GR" altLang="en-DE" sz="1800" b="0" i="0" u="none" strike="noStrike" cap="none" normalizeH="0" baseline="0">
                <a:ln>
                  <a:noFill/>
                </a:ln>
                <a:solidFill>
                  <a:schemeClr val="tx1"/>
                </a:solidFill>
                <a:effectLst/>
                <a:latin typeface="Arial" panose="020B0604020202020204" pitchFamily="34" charset="0"/>
              </a:rPr>
              <a:t>α</a:t>
            </a:r>
            <a:r>
              <a:rPr kumimoji="0" lang="en-GB" altLang="en-DE" sz="1800" b="0" i="0" u="none" strike="noStrike" cap="none" normalizeH="0" baseline="0">
                <a:ln>
                  <a:noFill/>
                </a:ln>
                <a:solidFill>
                  <a:schemeClr val="tx1"/>
                </a:solidFill>
                <a:effectLst/>
                <a:latin typeface="Arial" panose="020B0604020202020204" pitchFamily="34" charset="0"/>
              </a:rPr>
              <a:t> = 6.0°</a:t>
            </a:r>
          </a:p>
          <a:p>
            <a:pPr marL="0" marR="0" lvl="0" indent="0" algn="l" defTabSz="914400" rtl="0" eaLnBrk="0" fontAlgn="base" latinLnBrk="0" hangingPunct="0">
              <a:lnSpc>
                <a:spcPct val="100000"/>
              </a:lnSpc>
              <a:spcBef>
                <a:spcPct val="0"/>
              </a:spcBef>
              <a:spcAft>
                <a:spcPct val="0"/>
              </a:spcAft>
              <a:buClrTx/>
              <a:buSzTx/>
              <a:tabLst/>
            </a:pPr>
            <a:endParaRPr lang="en-GB" altLang="en-DE">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altLang="en-DE" err="1">
                <a:latin typeface="Arial" panose="020B0604020202020204" pitchFamily="34" charset="0"/>
              </a:rPr>
              <a:t>CosineSimilarity</a:t>
            </a:r>
            <a:endParaRPr lang="en-GB" altLang="en-DE">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altLang="en-DE" err="1">
                <a:latin typeface="Arial" panose="020B0604020202020204" pitchFamily="34" charset="0"/>
              </a:rPr>
              <a:t>Zwischen</a:t>
            </a:r>
            <a:r>
              <a:rPr lang="en-GB" altLang="en-DE">
                <a:latin typeface="Arial" panose="020B0604020202020204" pitchFamily="34" charset="0"/>
              </a:rPr>
              <a:t> </a:t>
            </a:r>
            <a:r>
              <a:rPr lang="en-GB" altLang="en-DE">
                <a:solidFill>
                  <a:srgbClr val="009B91"/>
                </a:solidFill>
                <a:latin typeface="Arial" panose="020B0604020202020204" pitchFamily="34" charset="0"/>
              </a:rPr>
              <a:t>A</a:t>
            </a:r>
            <a:r>
              <a:rPr lang="en-GB" altLang="en-DE">
                <a:latin typeface="Arial" panose="020B0604020202020204" pitchFamily="34" charset="0"/>
              </a:rPr>
              <a:t> u. </a:t>
            </a:r>
            <a:r>
              <a:rPr lang="en-GB" altLang="en-DE">
                <a:solidFill>
                  <a:srgbClr val="7990AB"/>
                </a:solidFill>
                <a:latin typeface="Arial" panose="020B0604020202020204" pitchFamily="34" charset="0"/>
              </a:rPr>
              <a:t>B</a:t>
            </a:r>
            <a:br>
              <a:rPr lang="en-GB" altLang="en-DE">
                <a:latin typeface="Arial" panose="020B0604020202020204" pitchFamily="34" charset="0"/>
              </a:rPr>
            </a:br>
            <a:br>
              <a:rPr lang="en-GB" altLang="en-DE">
                <a:latin typeface="Arial" panose="020B0604020202020204" pitchFamily="34" charset="0"/>
              </a:rPr>
            </a:br>
            <a:r>
              <a:rPr lang="de-DE" sz="1800" b="0" i="0" u="none" strike="noStrike">
                <a:effectLst/>
              </a:rPr>
              <a:t>→</a:t>
            </a:r>
            <a:r>
              <a:rPr lang="en-GB" altLang="en-DE">
                <a:latin typeface="Arial" panose="020B0604020202020204" pitchFamily="34" charset="0"/>
              </a:rPr>
              <a:t> </a:t>
            </a:r>
            <a:r>
              <a:rPr lang="en-DE"/>
              <a:t>0</a:t>
            </a:r>
            <a:r>
              <a:rPr lang="en-GB"/>
              <a:t>.</a:t>
            </a:r>
            <a:r>
              <a:rPr lang="en-DE"/>
              <a:t> 96</a:t>
            </a:r>
            <a:br>
              <a:rPr lang="en-GB"/>
            </a:br>
            <a:r>
              <a:rPr lang="en-GB"/>
              <a:t>     (</a:t>
            </a:r>
            <a:r>
              <a:rPr lang="en-GB" err="1"/>
              <a:t>oder</a:t>
            </a:r>
            <a:r>
              <a:rPr lang="en-GB"/>
              <a:t> 96.0%)</a:t>
            </a:r>
            <a:endParaRPr kumimoji="0" lang="en-DE" altLang="en-DE" sz="1800" b="0" i="0" u="none" strike="noStrike" cap="none" normalizeH="0" baseline="0">
              <a:ln>
                <a:noFill/>
              </a:ln>
              <a:solidFill>
                <a:schemeClr val="tx1"/>
              </a:solidFill>
              <a:effectLst/>
              <a:latin typeface="Arial" panose="020B0604020202020204" pitchFamily="34" charset="0"/>
            </a:endParaRPr>
          </a:p>
        </p:txBody>
      </p:sp>
      <p:sp>
        <p:nvSpPr>
          <p:cNvPr id="36" name="Textfeld 35">
            <a:extLst>
              <a:ext uri="{FF2B5EF4-FFF2-40B4-BE49-F238E27FC236}">
                <a16:creationId xmlns:a16="http://schemas.microsoft.com/office/drawing/2014/main" id="{59A9521A-CCF7-63A8-CA91-C4015B8E063E}"/>
              </a:ext>
            </a:extLst>
          </p:cNvPr>
          <p:cNvSpPr txBox="1"/>
          <p:nvPr/>
        </p:nvSpPr>
        <p:spPr>
          <a:xfrm>
            <a:off x="7529512" y="3963276"/>
            <a:ext cx="370196" cy="369332"/>
          </a:xfrm>
          <a:prstGeom prst="rect">
            <a:avLst/>
          </a:prstGeom>
          <a:noFill/>
        </p:spPr>
        <p:txBody>
          <a:bodyPr wrap="square">
            <a:spAutoFit/>
          </a:bodyPr>
          <a:lstStyle/>
          <a:p>
            <a:r>
              <a:rPr kumimoji="0" lang="el-GR" altLang="en-DE" sz="1800" b="0" i="0" u="none" strike="noStrike" cap="none" normalizeH="0" baseline="0">
                <a:ln>
                  <a:noFill/>
                </a:ln>
                <a:solidFill>
                  <a:srgbClr val="344151"/>
                </a:solidFill>
                <a:effectLst/>
                <a:latin typeface="Arial" panose="020B0604020202020204" pitchFamily="34" charset="0"/>
              </a:rPr>
              <a:t>α</a:t>
            </a:r>
            <a:endParaRPr lang="en-DE">
              <a:solidFill>
                <a:srgbClr val="344151"/>
              </a:solidFill>
            </a:endParaRPr>
          </a:p>
        </p:txBody>
      </p:sp>
      <p:sp>
        <p:nvSpPr>
          <p:cNvPr id="3" name="Textfeld 2">
            <a:extLst>
              <a:ext uri="{FF2B5EF4-FFF2-40B4-BE49-F238E27FC236}">
                <a16:creationId xmlns:a16="http://schemas.microsoft.com/office/drawing/2014/main" id="{ED29593A-813E-A92D-7CA5-AAB6E0821F32}"/>
              </a:ext>
            </a:extLst>
          </p:cNvPr>
          <p:cNvSpPr txBox="1"/>
          <p:nvPr/>
        </p:nvSpPr>
        <p:spPr>
          <a:xfrm>
            <a:off x="5958840" y="5911985"/>
            <a:ext cx="3077210" cy="215444"/>
          </a:xfrm>
          <a:prstGeom prst="rect">
            <a:avLst/>
          </a:prstGeom>
          <a:noFill/>
        </p:spPr>
        <p:txBody>
          <a:bodyPr wrap="square" lIns="0" tIns="0" rIns="0" bIns="0" rtlCol="0">
            <a:spAutoFit/>
          </a:bodyPr>
          <a:lstStyle/>
          <a:p>
            <a:pPr algn="l"/>
            <a:r>
              <a:rPr lang="en-GB" sz="1400" err="1"/>
              <a:t>Beispielhafte</a:t>
            </a:r>
            <a:r>
              <a:rPr lang="en-GB" sz="1400"/>
              <a:t> </a:t>
            </a:r>
            <a:r>
              <a:rPr lang="en-GB" sz="1400" err="1"/>
              <a:t>Darstellung</a:t>
            </a:r>
            <a:endParaRPr lang="en-DE" sz="1400" err="1"/>
          </a:p>
        </p:txBody>
      </p:sp>
    </p:spTree>
    <p:extLst>
      <p:ext uri="{BB962C8B-B14F-4D97-AF65-F5344CB8AC3E}">
        <p14:creationId xmlns:p14="http://schemas.microsoft.com/office/powerpoint/2010/main" val="2159545328"/>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KADDI</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02565215"/>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7D5BACA-0B77-1D5B-22EB-7CCA7B45185E}"/>
              </a:ext>
            </a:extLst>
          </p:cNvPr>
          <p:cNvSpPr txBox="1"/>
          <p:nvPr/>
        </p:nvSpPr>
        <p:spPr>
          <a:xfrm>
            <a:off x="5086350" y="2056249"/>
            <a:ext cx="6470650" cy="2646878"/>
          </a:xfrm>
          <a:prstGeom prst="rect">
            <a:avLst/>
          </a:prstGeom>
          <a:noFill/>
        </p:spPr>
        <p:txBody>
          <a:bodyPr wrap="square">
            <a:spAutoFit/>
          </a:bodyPr>
          <a:lstStyle/>
          <a:p>
            <a:pPr marL="266700" lvl="1" indent="0" fontAlgn="base">
              <a:spcBef>
                <a:spcPts val="1200"/>
              </a:spcBef>
              <a:spcAft>
                <a:spcPts val="1200"/>
              </a:spcAft>
              <a:buNone/>
            </a:pPr>
            <a:r>
              <a:rPr lang="de-DE" b="0" i="0" u="none" strike="noStrike">
                <a:solidFill>
                  <a:srgbClr val="009B91"/>
                </a:solidFill>
                <a:effectLst/>
                <a:latin typeface="Arial" panose="020B0604020202020204" pitchFamily="34" charset="0"/>
              </a:rPr>
              <a:t>['Bewerbungsschluss', 'Antrag auf Zulassung', '§ 6 Abs. 5‘</a:t>
            </a:r>
            <a:r>
              <a:rPr lang="de-DE" b="0" i="0" u="none" strike="noStrike">
                <a:effectLst/>
                <a:latin typeface="Arial" panose="020B0604020202020204" pitchFamily="34" charset="0"/>
              </a:rPr>
              <a:t> </a:t>
            </a:r>
            <a:r>
              <a:rPr lang="de-DE" b="0" i="0" u="none" strike="noStrike">
                <a:solidFill>
                  <a:srgbClr val="009B91"/>
                </a:solidFill>
                <a:effectLst/>
                <a:latin typeface="Arial" panose="020B0604020202020204" pitchFamily="34" charset="0"/>
              </a:rPr>
              <a:t>]</a:t>
            </a:r>
          </a:p>
          <a:p>
            <a:pPr marL="266700" lvl="1" indent="0" fontAlgn="base">
              <a:spcBef>
                <a:spcPts val="1200"/>
              </a:spcBef>
              <a:spcAft>
                <a:spcPts val="1200"/>
              </a:spcAft>
              <a:buNone/>
            </a:pPr>
            <a:endParaRPr lang="de-DE" b="0" i="0" u="none" strike="noStrike">
              <a:solidFill>
                <a:srgbClr val="009B91"/>
              </a:solidFill>
              <a:effectLst/>
              <a:latin typeface="Arial" panose="020B0604020202020204" pitchFamily="34" charset="0"/>
            </a:endParaRPr>
          </a:p>
          <a:p>
            <a:pPr marL="266700" lvl="1" indent="0" fontAlgn="base">
              <a:spcBef>
                <a:spcPts val="1200"/>
              </a:spcBef>
              <a:spcAft>
                <a:spcPts val="1200"/>
              </a:spcAft>
              <a:buNone/>
            </a:pPr>
            <a:r>
              <a:rPr lang="de-DE" b="0" i="0" u="none" strike="noStrike">
                <a:effectLst/>
                <a:latin typeface="Arial" panose="020B0604020202020204" pitchFamily="34" charset="0"/>
              </a:rPr>
              <a:t>„Sprachnachweise für den gewählten Studiengang, die bis zum </a:t>
            </a:r>
            <a:r>
              <a:rPr lang="de-DE" b="0" i="0" u="none" strike="noStrike">
                <a:solidFill>
                  <a:srgbClr val="009B91"/>
                </a:solidFill>
                <a:effectLst/>
                <a:latin typeface="Arial" panose="020B0604020202020204" pitchFamily="34" charset="0"/>
              </a:rPr>
              <a:t>Bewerbungsschluss</a:t>
            </a:r>
            <a:r>
              <a:rPr lang="de-DE" b="0" i="0" u="none" strike="noStrike">
                <a:effectLst/>
                <a:latin typeface="Arial" panose="020B0604020202020204" pitchFamily="34" charset="0"/>
              </a:rPr>
              <a:t> nicht vorgelegt werden können, […], für das der </a:t>
            </a:r>
            <a:r>
              <a:rPr lang="de-DE" b="0" i="0" u="none" strike="noStrike">
                <a:solidFill>
                  <a:srgbClr val="009B91"/>
                </a:solidFill>
                <a:effectLst/>
                <a:latin typeface="Arial" panose="020B0604020202020204" pitchFamily="34" charset="0"/>
              </a:rPr>
              <a:t>Antrag auf Zulassung </a:t>
            </a:r>
            <a:r>
              <a:rPr lang="de-DE" b="0" i="0" u="none" strike="noStrike">
                <a:effectLst/>
                <a:latin typeface="Arial" panose="020B0604020202020204" pitchFamily="34" charset="0"/>
              </a:rPr>
              <a:t>gestellt wurde, nachgereicht werden. Die Zulassung erfolgt in diesem Fall gemäß </a:t>
            </a:r>
            <a:r>
              <a:rPr lang="de-DE" b="0" i="0" u="none" strike="noStrike">
                <a:solidFill>
                  <a:srgbClr val="009B91"/>
                </a:solidFill>
                <a:effectLst/>
                <a:latin typeface="Arial" panose="020B0604020202020204" pitchFamily="34" charset="0"/>
              </a:rPr>
              <a:t>§ 6 Abs. 5</a:t>
            </a:r>
            <a:r>
              <a:rPr lang="de-DE" b="0" i="0" u="none" strike="noStrike">
                <a:effectLst/>
                <a:latin typeface="Arial" panose="020B0604020202020204" pitchFamily="34" charset="0"/>
              </a:rPr>
              <a:t> unter Vorbehalt.“</a:t>
            </a:r>
            <a:endParaRPr lang="de-DE" sz="2000">
              <a:solidFill>
                <a:srgbClr val="000000"/>
              </a:solidFill>
              <a:latin typeface="Arial" panose="020B0604020202020204" pitchFamily="34" charset="0"/>
            </a:endParaRPr>
          </a:p>
        </p:txBody>
      </p:sp>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err="1"/>
              <a:t>KeywordScore</a:t>
            </a:r>
            <a:endParaRPr lang="de-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4444541" cy="4679950"/>
          </a:xfrm>
        </p:spPr>
        <p:txBody>
          <a:bodyPr/>
          <a:lstStyle/>
          <a:p>
            <a:pPr marL="0" indent="0" rtl="0">
              <a:spcBef>
                <a:spcPts val="1200"/>
              </a:spcBef>
              <a:spcAft>
                <a:spcPts val="1200"/>
              </a:spcAft>
              <a:buNone/>
            </a:pPr>
            <a:r>
              <a:rPr lang="de-DE" sz="1800" b="1" i="0" u="none" strike="noStrike">
                <a:solidFill>
                  <a:srgbClr val="000000"/>
                </a:solidFill>
                <a:effectLst/>
                <a:latin typeface="Arial" panose="020B0604020202020204" pitchFamily="34" charset="0"/>
              </a:rPr>
              <a:t>Definition</a:t>
            </a:r>
            <a:endParaRPr lang="de-DE" sz="1600">
              <a:effectLst/>
            </a:endParaRPr>
          </a:p>
          <a:p>
            <a:pPr rtl="0" fontAlgn="base">
              <a:spcBef>
                <a:spcPts val="1200"/>
              </a:spcBef>
              <a:spcAft>
                <a:spcPts val="120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Ermittelt, ob eine Anzahl an definierten Keywords in der Antwort vorhanden sind:</a:t>
            </a:r>
          </a:p>
          <a:p>
            <a:pPr marL="0" indent="0" rtl="0" fontAlgn="base">
              <a:spcBef>
                <a:spcPts val="1200"/>
              </a:spcBef>
              <a:spcAft>
                <a:spcPts val="1200"/>
              </a:spcAft>
              <a:buNone/>
            </a:pPr>
            <a:r>
              <a:rPr lang="de-DE" sz="1800" b="1" i="0" u="none" strike="noStrike">
                <a:solidFill>
                  <a:srgbClr val="000000"/>
                </a:solidFill>
                <a:effectLst/>
                <a:latin typeface="Arial" panose="020B0604020202020204" pitchFamily="34" charset="0"/>
              </a:rPr>
              <a:t>Die Relevanz für uns:</a:t>
            </a:r>
            <a:endParaRPr lang="de-DE" sz="1600">
              <a:effectLst/>
            </a:endParaRPr>
          </a:p>
          <a:p>
            <a:pPr rtl="0" fontAlgn="base">
              <a:spcBef>
                <a:spcPts val="1200"/>
              </a:spcBef>
              <a:spcAft>
                <a:spcPts val="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Prüfen, ob die wichtigsten Kerninformationen als Keyword vorhanden ist (wichtig bei genauer Zitierung)</a:t>
            </a:r>
          </a:p>
        </p:txBody>
      </p:sp>
      <p:cxnSp>
        <p:nvCxnSpPr>
          <p:cNvPr id="8" name="Gerade Verbindung mit Pfeil 7">
            <a:extLst>
              <a:ext uri="{FF2B5EF4-FFF2-40B4-BE49-F238E27FC236}">
                <a16:creationId xmlns:a16="http://schemas.microsoft.com/office/drawing/2014/main" id="{CE7A08D6-6920-A57A-F956-89C2FFAC4FF7}"/>
              </a:ext>
            </a:extLst>
          </p:cNvPr>
          <p:cNvCxnSpPr>
            <a:cxnSpLocks/>
          </p:cNvCxnSpPr>
          <p:nvPr/>
        </p:nvCxnSpPr>
        <p:spPr>
          <a:xfrm>
            <a:off x="8030210" y="2556510"/>
            <a:ext cx="0" cy="637540"/>
          </a:xfrm>
          <a:prstGeom prst="straightConnector1">
            <a:avLst/>
          </a:prstGeom>
          <a:ln w="28575" cap="rnd">
            <a:solidFill>
              <a:srgbClr val="009B91"/>
            </a:solidFill>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5AFDE5B1-3EBC-F667-D412-6A713FE69117}"/>
              </a:ext>
            </a:extLst>
          </p:cNvPr>
          <p:cNvSpPr txBox="1"/>
          <p:nvPr/>
        </p:nvSpPr>
        <p:spPr>
          <a:xfrm>
            <a:off x="5365750" y="1727694"/>
            <a:ext cx="6108700" cy="369332"/>
          </a:xfrm>
          <a:prstGeom prst="rect">
            <a:avLst/>
          </a:prstGeom>
          <a:noFill/>
        </p:spPr>
        <p:txBody>
          <a:bodyPr wrap="square">
            <a:spAutoFit/>
          </a:bodyPr>
          <a:lstStyle/>
          <a:p>
            <a:r>
              <a:rPr lang="de-DE" sz="1800" b="1" i="0" u="none" strike="noStrike">
                <a:solidFill>
                  <a:srgbClr val="000000"/>
                </a:solidFill>
                <a:effectLst/>
                <a:latin typeface="Arial" panose="020B0604020202020204" pitchFamily="34" charset="0"/>
              </a:rPr>
              <a:t>Keywords:</a:t>
            </a:r>
            <a:endParaRPr lang="en-DE" b="1"/>
          </a:p>
        </p:txBody>
      </p:sp>
      <p:sp>
        <p:nvSpPr>
          <p:cNvPr id="13" name="Textfeld 12">
            <a:extLst>
              <a:ext uri="{FF2B5EF4-FFF2-40B4-BE49-F238E27FC236}">
                <a16:creationId xmlns:a16="http://schemas.microsoft.com/office/drawing/2014/main" id="{718F1872-982A-991E-0885-D2256E8E3A13}"/>
              </a:ext>
            </a:extLst>
          </p:cNvPr>
          <p:cNvSpPr txBox="1"/>
          <p:nvPr/>
        </p:nvSpPr>
        <p:spPr>
          <a:xfrm>
            <a:off x="5365750" y="2905665"/>
            <a:ext cx="6108700" cy="369332"/>
          </a:xfrm>
          <a:prstGeom prst="rect">
            <a:avLst/>
          </a:prstGeom>
          <a:noFill/>
        </p:spPr>
        <p:txBody>
          <a:bodyPr wrap="square">
            <a:spAutoFit/>
          </a:bodyPr>
          <a:lstStyle/>
          <a:p>
            <a:r>
              <a:rPr lang="de-DE" sz="1800" b="1" i="0" u="none" strike="noStrike">
                <a:solidFill>
                  <a:srgbClr val="000000"/>
                </a:solidFill>
                <a:effectLst/>
                <a:latin typeface="Arial" panose="020B0604020202020204" pitchFamily="34" charset="0"/>
              </a:rPr>
              <a:t>Antwort:</a:t>
            </a:r>
            <a:endParaRPr lang="en-DE" b="1"/>
          </a:p>
        </p:txBody>
      </p:sp>
      <p:sp>
        <p:nvSpPr>
          <p:cNvPr id="17" name="Textfeld 16">
            <a:extLst>
              <a:ext uri="{FF2B5EF4-FFF2-40B4-BE49-F238E27FC236}">
                <a16:creationId xmlns:a16="http://schemas.microsoft.com/office/drawing/2014/main" id="{76DCF4C2-6D25-C79D-17BC-63C2A31C547B}"/>
              </a:ext>
            </a:extLst>
          </p:cNvPr>
          <p:cNvSpPr txBox="1"/>
          <p:nvPr/>
        </p:nvSpPr>
        <p:spPr>
          <a:xfrm>
            <a:off x="5365750" y="5037729"/>
            <a:ext cx="6108700" cy="369332"/>
          </a:xfrm>
          <a:prstGeom prst="rect">
            <a:avLst/>
          </a:prstGeom>
          <a:noFill/>
        </p:spPr>
        <p:txBody>
          <a:bodyPr wrap="square">
            <a:spAutoFit/>
          </a:bodyPr>
          <a:lstStyle/>
          <a:p>
            <a:r>
              <a:rPr lang="de-DE" sz="1800" b="0" i="0" u="none" strike="noStrike">
                <a:effectLst/>
              </a:rPr>
              <a:t>→ </a:t>
            </a:r>
            <a:r>
              <a:rPr lang="de-DE" sz="1800" b="1" i="0" u="none" strike="noStrike" err="1">
                <a:effectLst/>
              </a:rPr>
              <a:t>KeywordScore</a:t>
            </a:r>
            <a:r>
              <a:rPr lang="de-DE" sz="1800" b="1" i="0" u="none" strike="noStrike">
                <a:effectLst/>
              </a:rPr>
              <a:t>:  </a:t>
            </a:r>
            <a:r>
              <a:rPr lang="en-GB"/>
              <a:t>3/3 = 1.00 (</a:t>
            </a:r>
            <a:r>
              <a:rPr lang="en-GB" err="1"/>
              <a:t>oder</a:t>
            </a:r>
            <a:r>
              <a:rPr lang="en-GB"/>
              <a:t> 100%)</a:t>
            </a:r>
            <a:endParaRPr lang="en-DE"/>
          </a:p>
        </p:txBody>
      </p:sp>
    </p:spTree>
    <p:extLst>
      <p:ext uri="{BB962C8B-B14F-4D97-AF65-F5344CB8AC3E}">
        <p14:creationId xmlns:p14="http://schemas.microsoft.com/office/powerpoint/2010/main" val="1088021863"/>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afik 89">
            <a:extLst>
              <a:ext uri="{FF2B5EF4-FFF2-40B4-BE49-F238E27FC236}">
                <a16:creationId xmlns:a16="http://schemas.microsoft.com/office/drawing/2014/main" id="{B2130F00-693C-6938-A31A-24F0A494D7A7}"/>
              </a:ext>
            </a:extLst>
          </p:cNvPr>
          <p:cNvPicPr>
            <a:picLocks noChangeAspect="1"/>
          </p:cNvPicPr>
          <p:nvPr/>
        </p:nvPicPr>
        <p:blipFill>
          <a:blip r:embed="rId2"/>
          <a:stretch>
            <a:fillRect/>
          </a:stretch>
        </p:blipFill>
        <p:spPr>
          <a:xfrm>
            <a:off x="4986563" y="1214327"/>
            <a:ext cx="6527629" cy="2635185"/>
          </a:xfrm>
          <a:prstGeom prst="rect">
            <a:avLst/>
          </a:prstGeom>
        </p:spPr>
      </p:pic>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err="1"/>
              <a:t>ChatGPT</a:t>
            </a:r>
            <a:r>
              <a:rPr lang="de-DE"/>
              <a:t> Score</a:t>
            </a:r>
          </a:p>
        </p:txBody>
      </p:sp>
      <p:sp>
        <p:nvSpPr>
          <p:cNvPr id="9" name="Inhaltsplatzhalter 2">
            <a:extLst>
              <a:ext uri="{FF2B5EF4-FFF2-40B4-BE49-F238E27FC236}">
                <a16:creationId xmlns:a16="http://schemas.microsoft.com/office/drawing/2014/main" id="{C19506AA-1B4C-176B-A51C-A6F46582319E}"/>
              </a:ext>
            </a:extLst>
          </p:cNvPr>
          <p:cNvSpPr txBox="1">
            <a:spLocks/>
          </p:cNvSpPr>
          <p:nvPr/>
        </p:nvSpPr>
        <p:spPr>
          <a:xfrm>
            <a:off x="565610" y="1557338"/>
            <a:ext cx="3973620" cy="4679950"/>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de-DE" sz="1800" b="1">
                <a:solidFill>
                  <a:srgbClr val="000000"/>
                </a:solidFill>
                <a:latin typeface="Arial" panose="020B0604020202020204" pitchFamily="34" charset="0"/>
              </a:rPr>
              <a:t>Definition</a:t>
            </a:r>
            <a:endParaRPr lang="de-DE" sz="1600"/>
          </a:p>
          <a:p>
            <a:pPr fontAlgn="base">
              <a:spcBef>
                <a:spcPts val="1200"/>
              </a:spcBef>
              <a:spcAft>
                <a:spcPts val="1200"/>
              </a:spcAft>
            </a:pPr>
            <a:r>
              <a:rPr lang="de-DE" sz="1800" b="0" i="0" u="none" strike="noStrike">
                <a:solidFill>
                  <a:srgbClr val="000000"/>
                </a:solidFill>
                <a:effectLst/>
                <a:latin typeface="Arial" panose="020B0604020202020204" pitchFamily="34" charset="0"/>
              </a:rPr>
              <a:t>Nutzung der </a:t>
            </a:r>
            <a:r>
              <a:rPr lang="de-DE" sz="1800" b="0" i="0" u="none" strike="noStrike" err="1">
                <a:solidFill>
                  <a:srgbClr val="000000"/>
                </a:solidFill>
                <a:effectLst/>
                <a:latin typeface="Arial" panose="020B0604020202020204" pitchFamily="34" charset="0"/>
              </a:rPr>
              <a:t>OpenAI</a:t>
            </a:r>
            <a:r>
              <a:rPr lang="de-DE" sz="1800" b="0" i="0" u="none" strike="noStrike">
                <a:solidFill>
                  <a:srgbClr val="000000"/>
                </a:solidFill>
                <a:effectLst/>
                <a:latin typeface="Arial" panose="020B0604020202020204" pitchFamily="34" charset="0"/>
              </a:rPr>
              <a:t>-Schnittstelle, um die Ähnlichkeit zwischen der Antwort des LLMs und dem Kontext zu bewerten.</a:t>
            </a:r>
          </a:p>
          <a:p>
            <a:pPr marL="0" indent="0" fontAlgn="base">
              <a:spcBef>
                <a:spcPts val="1200"/>
              </a:spcBef>
              <a:spcAft>
                <a:spcPts val="1200"/>
              </a:spcAft>
              <a:buNone/>
            </a:pPr>
            <a:r>
              <a:rPr lang="de-DE" sz="1800" b="1">
                <a:solidFill>
                  <a:srgbClr val="000000"/>
                </a:solidFill>
                <a:latin typeface="Arial" panose="020B0604020202020204" pitchFamily="34" charset="0"/>
              </a:rPr>
              <a:t>Die Relevanz für uns:</a:t>
            </a:r>
            <a:endParaRPr lang="de-DE" sz="1600"/>
          </a:p>
          <a:p>
            <a:pPr fontAlgn="base">
              <a:spcBef>
                <a:spcPts val="1200"/>
              </a:spcBef>
            </a:pPr>
            <a:r>
              <a:rPr lang="de-DE" sz="1800" b="0" i="0" u="none" strike="noStrike">
                <a:solidFill>
                  <a:srgbClr val="000000"/>
                </a:solidFill>
                <a:effectLst/>
                <a:latin typeface="Arial" panose="020B0604020202020204" pitchFamily="34" charset="0"/>
              </a:rPr>
              <a:t>Diese externe Validierung stärkt die Auswahl des LLMs und untermauert die Ergebnisse weiterer Metriken.</a:t>
            </a:r>
            <a:endParaRPr lang="de-DE" sz="1800">
              <a:solidFill>
                <a:srgbClr val="000000"/>
              </a:solidFill>
              <a:latin typeface="Arial" panose="020B0604020202020204" pitchFamily="34" charset="0"/>
            </a:endParaRPr>
          </a:p>
        </p:txBody>
      </p:sp>
      <p:grpSp>
        <p:nvGrpSpPr>
          <p:cNvPr id="65" name="Gruppieren 64">
            <a:extLst>
              <a:ext uri="{FF2B5EF4-FFF2-40B4-BE49-F238E27FC236}">
                <a16:creationId xmlns:a16="http://schemas.microsoft.com/office/drawing/2014/main" id="{C33DBFA4-0942-8082-F4A5-AF6ED6D810CD}"/>
              </a:ext>
            </a:extLst>
          </p:cNvPr>
          <p:cNvGrpSpPr/>
          <p:nvPr/>
        </p:nvGrpSpPr>
        <p:grpSpPr>
          <a:xfrm>
            <a:off x="6869610" y="4654530"/>
            <a:ext cx="1686966" cy="1216783"/>
            <a:chOff x="4659303" y="2693291"/>
            <a:chExt cx="1686966" cy="1216783"/>
          </a:xfrm>
        </p:grpSpPr>
        <p:pic>
          <p:nvPicPr>
            <p:cNvPr id="66" name="Grafik 65" descr="Ein Bild, das Schwarz, Dunkelheit enthält.&#10;&#10;Automatisch generierte Beschreibung">
              <a:extLst>
                <a:ext uri="{FF2B5EF4-FFF2-40B4-BE49-F238E27FC236}">
                  <a16:creationId xmlns:a16="http://schemas.microsoft.com/office/drawing/2014/main" id="{09554346-06CD-698C-A3A3-B1136F650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929" y="2693291"/>
              <a:ext cx="791714" cy="791714"/>
            </a:xfrm>
            <a:prstGeom prst="rect">
              <a:avLst/>
            </a:prstGeom>
          </p:spPr>
        </p:pic>
        <p:sp>
          <p:nvSpPr>
            <p:cNvPr id="67" name="Textfeld 66">
              <a:extLst>
                <a:ext uri="{FF2B5EF4-FFF2-40B4-BE49-F238E27FC236}">
                  <a16:creationId xmlns:a16="http://schemas.microsoft.com/office/drawing/2014/main" id="{83E89A6C-14D3-BA6B-9B2C-EBDE2B02C6C6}"/>
                </a:ext>
              </a:extLst>
            </p:cNvPr>
            <p:cNvSpPr txBox="1"/>
            <p:nvPr/>
          </p:nvSpPr>
          <p:spPr>
            <a:xfrm>
              <a:off x="4659303" y="3386854"/>
              <a:ext cx="1686966" cy="523220"/>
            </a:xfrm>
            <a:prstGeom prst="rect">
              <a:avLst/>
            </a:prstGeom>
            <a:noFill/>
          </p:spPr>
          <p:txBody>
            <a:bodyPr wrap="square">
              <a:spAutoFit/>
            </a:bodyPr>
            <a:lstStyle/>
            <a:p>
              <a:pPr algn="ctr"/>
              <a:r>
                <a:rPr lang="de-DE" sz="1600" b="1" i="0" u="none" strike="noStrike" err="1">
                  <a:solidFill>
                    <a:srgbClr val="000000"/>
                  </a:solidFill>
                  <a:effectLst/>
                  <a:latin typeface="Arial" panose="020B0604020202020204" pitchFamily="34" charset="0"/>
                </a:rPr>
                <a:t>ChatGPT</a:t>
              </a:r>
              <a:br>
                <a:rPr lang="de-DE" sz="1600" b="1" i="0" u="none" strike="noStrike">
                  <a:solidFill>
                    <a:srgbClr val="000000"/>
                  </a:solidFill>
                  <a:effectLst/>
                  <a:latin typeface="Arial" panose="020B0604020202020204" pitchFamily="34" charset="0"/>
                </a:rPr>
              </a:br>
              <a:r>
                <a:rPr lang="de-DE" sz="1200"/>
                <a:t>GPT 3.5 Turbo</a:t>
              </a:r>
              <a:endParaRPr lang="en-DE" sz="1600" b="1"/>
            </a:p>
          </p:txBody>
        </p:sp>
      </p:grpSp>
      <p:cxnSp>
        <p:nvCxnSpPr>
          <p:cNvPr id="69" name="Gerade Verbindung mit Pfeil 68">
            <a:extLst>
              <a:ext uri="{FF2B5EF4-FFF2-40B4-BE49-F238E27FC236}">
                <a16:creationId xmlns:a16="http://schemas.microsoft.com/office/drawing/2014/main" id="{BDA6E411-AE52-CF83-E925-20ECED4873CD}"/>
              </a:ext>
            </a:extLst>
          </p:cNvPr>
          <p:cNvCxnSpPr>
            <a:cxnSpLocks/>
          </p:cNvCxnSpPr>
          <p:nvPr/>
        </p:nvCxnSpPr>
        <p:spPr>
          <a:xfrm>
            <a:off x="7529041" y="3543300"/>
            <a:ext cx="0" cy="1111230"/>
          </a:xfrm>
          <a:prstGeom prst="straightConnector1">
            <a:avLst/>
          </a:prstGeom>
          <a:ln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22CE73C3-3859-D2CD-B2CB-3C8077DC5A34}"/>
              </a:ext>
            </a:extLst>
          </p:cNvPr>
          <p:cNvCxnSpPr>
            <a:cxnSpLocks/>
          </p:cNvCxnSpPr>
          <p:nvPr/>
        </p:nvCxnSpPr>
        <p:spPr>
          <a:xfrm>
            <a:off x="7889747" y="3543300"/>
            <a:ext cx="0" cy="1111230"/>
          </a:xfrm>
          <a:prstGeom prst="straightConnector1">
            <a:avLst/>
          </a:prstGeom>
          <a:ln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D9AE7DD3-B97E-EEAB-452A-8DC787E4DCD0}"/>
              </a:ext>
            </a:extLst>
          </p:cNvPr>
          <p:cNvSpPr txBox="1"/>
          <p:nvPr/>
        </p:nvSpPr>
        <p:spPr>
          <a:xfrm>
            <a:off x="4899935" y="3928206"/>
            <a:ext cx="2908300" cy="338554"/>
          </a:xfrm>
          <a:prstGeom prst="rect">
            <a:avLst/>
          </a:prstGeom>
          <a:noFill/>
        </p:spPr>
        <p:txBody>
          <a:bodyPr wrap="square">
            <a:spAutoFit/>
          </a:bodyPr>
          <a:lstStyle/>
          <a:p>
            <a:r>
              <a:rPr lang="de-DE" sz="1600">
                <a:solidFill>
                  <a:srgbClr val="000000"/>
                </a:solidFill>
                <a:latin typeface="Arial" panose="020B0604020202020204" pitchFamily="34" charset="0"/>
              </a:rPr>
              <a:t>{</a:t>
            </a:r>
            <a:r>
              <a:rPr lang="de-DE" sz="1600" b="0" i="0" u="none" strike="noStrike">
                <a:solidFill>
                  <a:srgbClr val="000000"/>
                </a:solidFill>
                <a:effectLst/>
                <a:latin typeface="Arial" panose="020B0604020202020204" pitchFamily="34" charset="0"/>
              </a:rPr>
              <a:t>Kontext, Frage, Referenz} </a:t>
            </a:r>
            <a:endParaRPr lang="en-DE" sz="1600"/>
          </a:p>
        </p:txBody>
      </p:sp>
      <p:sp>
        <p:nvSpPr>
          <p:cNvPr id="79" name="Textfeld 78">
            <a:extLst>
              <a:ext uri="{FF2B5EF4-FFF2-40B4-BE49-F238E27FC236}">
                <a16:creationId xmlns:a16="http://schemas.microsoft.com/office/drawing/2014/main" id="{CA9E1454-1615-BF45-66F6-E5414F7588BB}"/>
              </a:ext>
            </a:extLst>
          </p:cNvPr>
          <p:cNvSpPr txBox="1"/>
          <p:nvPr/>
        </p:nvSpPr>
        <p:spPr>
          <a:xfrm>
            <a:off x="7889747" y="3926774"/>
            <a:ext cx="2908300" cy="338554"/>
          </a:xfrm>
          <a:prstGeom prst="rect">
            <a:avLst/>
          </a:prstGeom>
          <a:noFill/>
        </p:spPr>
        <p:txBody>
          <a:bodyPr wrap="square">
            <a:spAutoFit/>
          </a:bodyPr>
          <a:lstStyle/>
          <a:p>
            <a:r>
              <a:rPr lang="de-DE" sz="1600">
                <a:solidFill>
                  <a:srgbClr val="000000"/>
                </a:solidFill>
                <a:latin typeface="Arial" panose="020B0604020202020204" pitchFamily="34" charset="0"/>
              </a:rPr>
              <a:t>{Score}</a:t>
            </a:r>
            <a:endParaRPr lang="en-DE" sz="1600"/>
          </a:p>
        </p:txBody>
      </p:sp>
    </p:spTree>
    <p:extLst>
      <p:ext uri="{BB962C8B-B14F-4D97-AF65-F5344CB8AC3E}">
        <p14:creationId xmlns:p14="http://schemas.microsoft.com/office/powerpoint/2010/main" val="2288110571"/>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F3A8F-6E4A-ABA9-E12C-19112920B3A4}"/>
              </a:ext>
            </a:extLst>
          </p:cNvPr>
          <p:cNvSpPr>
            <a:spLocks noGrp="1"/>
          </p:cNvSpPr>
          <p:nvPr>
            <p:ph type="title"/>
          </p:nvPr>
        </p:nvSpPr>
        <p:spPr/>
        <p:txBody>
          <a:bodyPr/>
          <a:lstStyle/>
          <a:p>
            <a:r>
              <a:rPr lang="en-GB" err="1"/>
              <a:t>Weitere</a:t>
            </a:r>
            <a:r>
              <a:rPr lang="en-GB"/>
              <a:t> </a:t>
            </a:r>
            <a:r>
              <a:rPr lang="en-GB" err="1"/>
              <a:t>Metriken</a:t>
            </a:r>
            <a:endParaRPr lang="en-DE"/>
          </a:p>
        </p:txBody>
      </p:sp>
      <p:sp>
        <p:nvSpPr>
          <p:cNvPr id="3" name="Datumsplatzhalter 2">
            <a:extLst>
              <a:ext uri="{FF2B5EF4-FFF2-40B4-BE49-F238E27FC236}">
                <a16:creationId xmlns:a16="http://schemas.microsoft.com/office/drawing/2014/main" id="{3635C682-7535-DA98-F0E6-DDABB4F7BA5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A5EEBA5-769C-0C27-4581-A7436F7292C4}"/>
              </a:ext>
            </a:extLst>
          </p:cNvPr>
          <p:cNvSpPr>
            <a:spLocks noGrp="1"/>
          </p:cNvSpPr>
          <p:nvPr>
            <p:ph type="sldNum" sz="quarter" idx="12"/>
          </p:nvPr>
        </p:nvSpPr>
        <p:spPr/>
        <p:txBody>
          <a:bodyPr/>
          <a:lstStyle/>
          <a:p>
            <a:fld id="{69F34120-B5BD-450B-94B9-3E8DBFFED806}" type="slidenum">
              <a:rPr lang="de-DE" smtClean="0"/>
              <a:t>22</a:t>
            </a:fld>
            <a:endParaRPr lang="de-DE"/>
          </a:p>
        </p:txBody>
      </p:sp>
      <p:graphicFrame>
        <p:nvGraphicFramePr>
          <p:cNvPr id="10" name="Tabelle 9">
            <a:extLst>
              <a:ext uri="{FF2B5EF4-FFF2-40B4-BE49-F238E27FC236}">
                <a16:creationId xmlns:a16="http://schemas.microsoft.com/office/drawing/2014/main" id="{82FBE9B4-A8AB-A73B-276B-15B4FA73BC64}"/>
              </a:ext>
            </a:extLst>
          </p:cNvPr>
          <p:cNvGraphicFramePr>
            <a:graphicFrameLocks noGrp="1"/>
          </p:cNvGraphicFramePr>
          <p:nvPr>
            <p:extLst>
              <p:ext uri="{D42A27DB-BD31-4B8C-83A1-F6EECF244321}">
                <p14:modId xmlns:p14="http://schemas.microsoft.com/office/powerpoint/2010/main" val="1169934418"/>
              </p:ext>
            </p:extLst>
          </p:nvPr>
        </p:nvGraphicFramePr>
        <p:xfrm>
          <a:off x="555812" y="1096771"/>
          <a:ext cx="10541771" cy="5181600"/>
        </p:xfrm>
        <a:graphic>
          <a:graphicData uri="http://schemas.openxmlformats.org/drawingml/2006/table">
            <a:tbl>
              <a:tblPr firstRow="1" bandRow="1">
                <a:tableStyleId>{5C22544A-7EE6-4342-B048-85BDC9FD1C3A}</a:tableStyleId>
              </a:tblPr>
              <a:tblGrid>
                <a:gridCol w="1822907">
                  <a:extLst>
                    <a:ext uri="{9D8B030D-6E8A-4147-A177-3AD203B41FA5}">
                      <a16:colId xmlns:a16="http://schemas.microsoft.com/office/drawing/2014/main" val="2313166745"/>
                    </a:ext>
                  </a:extLst>
                </a:gridCol>
                <a:gridCol w="5761359">
                  <a:extLst>
                    <a:ext uri="{9D8B030D-6E8A-4147-A177-3AD203B41FA5}">
                      <a16:colId xmlns:a16="http://schemas.microsoft.com/office/drawing/2014/main" val="682147370"/>
                    </a:ext>
                  </a:extLst>
                </a:gridCol>
                <a:gridCol w="2957505">
                  <a:extLst>
                    <a:ext uri="{9D8B030D-6E8A-4147-A177-3AD203B41FA5}">
                      <a16:colId xmlns:a16="http://schemas.microsoft.com/office/drawing/2014/main" val="1498123169"/>
                    </a:ext>
                  </a:extLst>
                </a:gridCol>
              </a:tblGrid>
              <a:tr h="323876">
                <a:tc>
                  <a:txBody>
                    <a:bodyPr/>
                    <a:lstStyle/>
                    <a:p>
                      <a:r>
                        <a:rPr lang="en-GB" sz="1600" err="1"/>
                        <a:t>Metrik</a:t>
                      </a:r>
                      <a:endParaRPr lang="en-DE" sz="1600"/>
                    </a:p>
                  </a:txBody>
                  <a:tcPr>
                    <a:solidFill>
                      <a:srgbClr val="334152"/>
                    </a:solidFill>
                  </a:tcPr>
                </a:tc>
                <a:tc>
                  <a:txBody>
                    <a:bodyPr/>
                    <a:lstStyle/>
                    <a:p>
                      <a:r>
                        <a:rPr lang="en-GB" sz="1600"/>
                        <a:t>Definition</a:t>
                      </a:r>
                      <a:endParaRPr lang="en-DE" sz="1600"/>
                    </a:p>
                  </a:txBody>
                  <a:tcPr>
                    <a:solidFill>
                      <a:srgbClr val="334152"/>
                    </a:solidFill>
                  </a:tcPr>
                </a:tc>
                <a:tc>
                  <a:txBody>
                    <a:bodyPr/>
                    <a:lstStyle/>
                    <a:p>
                      <a:r>
                        <a:rPr lang="en-GB" sz="1600" err="1"/>
                        <a:t>Vorteil</a:t>
                      </a:r>
                      <a:endParaRPr lang="en-DE" sz="1600"/>
                    </a:p>
                  </a:txBody>
                  <a:tcPr>
                    <a:solidFill>
                      <a:srgbClr val="334152"/>
                    </a:solidFill>
                  </a:tcPr>
                </a:tc>
                <a:extLst>
                  <a:ext uri="{0D108BD9-81ED-4DB2-BD59-A6C34878D82A}">
                    <a16:rowId xmlns:a16="http://schemas.microsoft.com/office/drawing/2014/main" val="1384424590"/>
                  </a:ext>
                </a:extLst>
              </a:tr>
              <a:tr h="659217">
                <a:tc>
                  <a:txBody>
                    <a:bodyPr/>
                    <a:lstStyle/>
                    <a:p>
                      <a:r>
                        <a:rPr lang="en-GB" sz="1600"/>
                        <a:t>Edit Distance</a:t>
                      </a:r>
                      <a:endParaRPr lang="en-DE" sz="1600"/>
                    </a:p>
                  </a:txBody>
                  <a:tcPr anchor="ctr">
                    <a:solidFill>
                      <a:srgbClr val="F0F2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rPr>
                        <a:t>Minimale Anzahl von Bearbeitungsschritten </a:t>
                      </a:r>
                      <a:r>
                        <a:rPr lang="de-DE" sz="1600" b="0" i="0" u="none" strike="noStrike">
                          <a:solidFill>
                            <a:srgbClr val="009B91"/>
                          </a:solidFill>
                          <a:effectLst/>
                        </a:rPr>
                        <a:t>(Einfügungen, Löschungen, Ersetzungen), </a:t>
                      </a:r>
                      <a:r>
                        <a:rPr lang="de-DE" sz="1600" b="0" i="0" u="none" strike="noStrike">
                          <a:solidFill>
                            <a:srgbClr val="000000"/>
                          </a:solidFill>
                          <a:effectLst/>
                        </a:rPr>
                        <a:t>von eine Zeichenkette  </a:t>
                      </a:r>
                      <a:br>
                        <a:rPr lang="de-DE" sz="1600" b="0" i="0" u="none" strike="noStrike">
                          <a:solidFill>
                            <a:srgbClr val="000000"/>
                          </a:solidFill>
                          <a:effectLst/>
                        </a:rPr>
                      </a:br>
                      <a:r>
                        <a:rPr lang="de-DE" sz="1600" b="0" i="0" u="none" strike="noStrike">
                          <a:solidFill>
                            <a:srgbClr val="009B91"/>
                          </a:solidFill>
                          <a:effectLst/>
                        </a:rPr>
                        <a:t>Antwort → Referenz</a:t>
                      </a:r>
                    </a:p>
                  </a:txBody>
                  <a:tcPr anchor="ctr">
                    <a:solidFill>
                      <a:schemeClr val="accent6">
                        <a:lumMod val="20000"/>
                        <a:lumOff val="80000"/>
                      </a:schemeClr>
                    </a:solidFill>
                  </a:tcPr>
                </a:tc>
                <a:tc>
                  <a:txBody>
                    <a:bodyPr/>
                    <a:lstStyle/>
                    <a:p>
                      <a:r>
                        <a:rPr lang="de-DE" sz="1600" b="0" i="0" u="none" strike="noStrike">
                          <a:solidFill>
                            <a:srgbClr val="000000"/>
                          </a:solidFill>
                          <a:effectLst/>
                        </a:rPr>
                        <a:t>Berücksichtigt Ähnlichkeit auf Textebene</a:t>
                      </a:r>
                      <a:endParaRPr lang="en-DE" sz="1600"/>
                    </a:p>
                  </a:txBody>
                  <a:tcPr anchor="ctr">
                    <a:solidFill>
                      <a:schemeClr val="accent6">
                        <a:lumMod val="20000"/>
                        <a:lumOff val="80000"/>
                      </a:schemeClr>
                    </a:solidFill>
                  </a:tcPr>
                </a:tc>
                <a:extLst>
                  <a:ext uri="{0D108BD9-81ED-4DB2-BD59-A6C34878D82A}">
                    <a16:rowId xmlns:a16="http://schemas.microsoft.com/office/drawing/2014/main" val="3082878906"/>
                  </a:ext>
                </a:extLst>
              </a:tr>
              <a:tr h="659217">
                <a:tc>
                  <a:txBody>
                    <a:bodyPr/>
                    <a:lstStyle/>
                    <a:p>
                      <a:r>
                        <a:rPr lang="en-GB" sz="1600"/>
                        <a:t>Rouge - 1</a:t>
                      </a:r>
                      <a:endParaRPr lang="en-DE" sz="160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latin typeface="Arial" panose="020B0604020202020204" pitchFamily="34" charset="0"/>
                        </a:rPr>
                        <a:t>Einzelwort Übereinstimmungen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a:solidFill>
                            <a:srgbClr val="009B91"/>
                          </a:solidFill>
                        </a:rPr>
                        <a:t>[Terminplan, </a:t>
                      </a:r>
                      <a:r>
                        <a:rPr lang="de-DE" sz="1600" b="0" u="sng">
                          <a:solidFill>
                            <a:srgbClr val="009B91"/>
                          </a:solidFill>
                        </a:rPr>
                        <a:t>der</a:t>
                      </a:r>
                      <a:r>
                        <a:rPr lang="de-DE" sz="1600" b="0">
                          <a:solidFill>
                            <a:srgbClr val="009B91"/>
                          </a:solidFill>
                        </a:rPr>
                        <a:t>, </a:t>
                      </a:r>
                      <a:r>
                        <a:rPr lang="de-DE" sz="1600" b="0" u="sng">
                          <a:solidFill>
                            <a:srgbClr val="009B91"/>
                          </a:solidFill>
                        </a:rPr>
                        <a:t>Hochschule</a:t>
                      </a:r>
                      <a:r>
                        <a:rPr lang="de-DE" sz="1600" b="0">
                          <a:solidFill>
                            <a:srgbClr val="009B91"/>
                          </a:solidFill>
                        </a:rPr>
                        <a:t>, </a:t>
                      </a:r>
                      <a:r>
                        <a:rPr lang="de-DE" sz="1600" b="0" u="sng">
                          <a:solidFill>
                            <a:srgbClr val="009B91"/>
                          </a:solidFill>
                        </a:rPr>
                        <a:t>Konstanz</a:t>
                      </a:r>
                      <a:r>
                        <a:rPr lang="de-DE" sz="1600" b="0">
                          <a:solidFill>
                            <a:srgbClr val="009B91"/>
                          </a:solidFill>
                        </a:rPr>
                        <a:t>]</a:t>
                      </a:r>
                      <a:endParaRPr lang="en-DE" sz="1600" b="0">
                        <a:solidFill>
                          <a:srgbClr val="009B9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a:solidFill>
                            <a:srgbClr val="7990AB"/>
                          </a:solidFill>
                        </a:rPr>
                        <a:t>[Zeitplan, </a:t>
                      </a:r>
                      <a:r>
                        <a:rPr lang="de-DE" sz="1600" b="0" u="sng">
                          <a:solidFill>
                            <a:srgbClr val="7990AB"/>
                          </a:solidFill>
                        </a:rPr>
                        <a:t>der</a:t>
                      </a:r>
                      <a:r>
                        <a:rPr lang="de-DE" sz="1600" b="0">
                          <a:solidFill>
                            <a:srgbClr val="7990AB"/>
                          </a:solidFill>
                        </a:rPr>
                        <a:t>, </a:t>
                      </a:r>
                      <a:r>
                        <a:rPr lang="de-DE" sz="1600" b="0" u="sng">
                          <a:solidFill>
                            <a:srgbClr val="7990AB"/>
                          </a:solidFill>
                        </a:rPr>
                        <a:t>Hochschule</a:t>
                      </a:r>
                      <a:r>
                        <a:rPr lang="de-DE" sz="1600" b="0">
                          <a:solidFill>
                            <a:srgbClr val="7990AB"/>
                          </a:solidFill>
                        </a:rPr>
                        <a:t>, </a:t>
                      </a:r>
                      <a:r>
                        <a:rPr lang="de-DE" sz="1600" b="0" u="sng">
                          <a:solidFill>
                            <a:srgbClr val="7990AB"/>
                          </a:solidFill>
                        </a:rPr>
                        <a:t>Konstanz</a:t>
                      </a:r>
                      <a:r>
                        <a:rPr lang="de-DE" sz="1600" b="0">
                          <a:solidFill>
                            <a:srgbClr val="7990AB"/>
                          </a:solidFill>
                        </a:rPr>
                        <a:t>]</a:t>
                      </a:r>
                      <a:endParaRPr lang="en-DE" sz="1600" b="0">
                        <a:solidFill>
                          <a:srgbClr val="7990AB"/>
                        </a:solidFill>
                      </a:endParaRPr>
                    </a:p>
                  </a:txBody>
                  <a:tcPr anchor="ctr">
                    <a:no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latin typeface="Arial" panose="020B0604020202020204" pitchFamily="34" charset="0"/>
                        </a:rPr>
                        <a:t>Vergleicht nicht nur einzelne Wörter, sondern auch Bigramme und längere Sequenzen.</a:t>
                      </a:r>
                      <a:br>
                        <a:rPr lang="de-DE" sz="1600" b="0" i="0" u="none" strike="noStrike">
                          <a:solidFill>
                            <a:srgbClr val="000000"/>
                          </a:solidFill>
                          <a:effectLst/>
                          <a:latin typeface="Arial" panose="020B0604020202020204" pitchFamily="34" charset="0"/>
                        </a:rPr>
                      </a:br>
                      <a:br>
                        <a:rPr lang="de-DE" sz="1600" b="0" i="0" u="none" strike="noStrike">
                          <a:solidFill>
                            <a:srgbClr val="000000"/>
                          </a:solidFill>
                          <a:effectLst/>
                          <a:latin typeface="Arial" panose="020B0604020202020204" pitchFamily="34" charset="0"/>
                        </a:rPr>
                      </a:br>
                      <a:r>
                        <a:rPr lang="de-DE" sz="1600" b="0" i="0" u="none" strike="noStrike">
                          <a:solidFill>
                            <a:schemeClr val="tx1"/>
                          </a:solidFill>
                          <a:effectLst/>
                        </a:rPr>
                        <a:t>→ </a:t>
                      </a:r>
                      <a:r>
                        <a:rPr lang="de-DE" sz="1600" b="0" i="0" u="none" strike="noStrike">
                          <a:solidFill>
                            <a:srgbClr val="000000"/>
                          </a:solidFill>
                          <a:effectLst/>
                          <a:latin typeface="Arial" panose="020B0604020202020204" pitchFamily="34" charset="0"/>
                        </a:rPr>
                        <a:t>Feingranulare Bewertung</a:t>
                      </a:r>
                      <a:br>
                        <a:rPr lang="de-DE" sz="1600" b="0" i="0" u="none" strike="noStrike">
                          <a:solidFill>
                            <a:srgbClr val="000000"/>
                          </a:solidFill>
                          <a:effectLst/>
                          <a:latin typeface="Arial" panose="020B0604020202020204" pitchFamily="34" charset="0"/>
                        </a:rPr>
                      </a:br>
                      <a:r>
                        <a:rPr lang="de-DE" sz="1600" b="0" i="0" u="none" strike="noStrike">
                          <a:solidFill>
                            <a:srgbClr val="000000"/>
                          </a:solidFill>
                          <a:effectLst/>
                          <a:latin typeface="Arial" panose="020B0604020202020204" pitchFamily="34" charset="0"/>
                        </a:rPr>
                        <a:t>    der Textähnlichkeit</a:t>
                      </a:r>
                    </a:p>
                  </a:txBody>
                  <a:tcPr anchor="ctr">
                    <a:noFill/>
                  </a:tcPr>
                </a:tc>
                <a:extLst>
                  <a:ext uri="{0D108BD9-81ED-4DB2-BD59-A6C34878D82A}">
                    <a16:rowId xmlns:a16="http://schemas.microsoft.com/office/drawing/2014/main" val="3880004270"/>
                  </a:ext>
                </a:extLst>
              </a:tr>
              <a:tr h="659217">
                <a:tc>
                  <a:txBody>
                    <a:bodyPr/>
                    <a:lstStyle/>
                    <a:p>
                      <a:r>
                        <a:rPr lang="en-GB" sz="1600"/>
                        <a:t>Rouge - 2</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latin typeface="Arial" panose="020B0604020202020204" pitchFamily="34" charset="0"/>
                        </a:rPr>
                        <a:t>Bigram-Übereinstimmungen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a:solidFill>
                            <a:srgbClr val="009B91"/>
                          </a:solidFill>
                        </a:rPr>
                        <a:t>[Terminplan </a:t>
                      </a:r>
                      <a:r>
                        <a:rPr lang="de-DE" sz="1600" b="0" u="none">
                          <a:solidFill>
                            <a:srgbClr val="009B91"/>
                          </a:solidFill>
                        </a:rPr>
                        <a:t>der</a:t>
                      </a:r>
                      <a:r>
                        <a:rPr lang="de-DE" sz="1600" b="0">
                          <a:solidFill>
                            <a:srgbClr val="009B91"/>
                          </a:solidFill>
                        </a:rPr>
                        <a:t>, </a:t>
                      </a:r>
                      <a:r>
                        <a:rPr lang="de-DE" sz="1600" b="0" u="sng">
                          <a:solidFill>
                            <a:srgbClr val="009B91"/>
                          </a:solidFill>
                        </a:rPr>
                        <a:t>der Hochschule</a:t>
                      </a:r>
                      <a:r>
                        <a:rPr lang="de-DE" sz="1600" b="0">
                          <a:solidFill>
                            <a:srgbClr val="009B91"/>
                          </a:solidFill>
                        </a:rPr>
                        <a:t>]</a:t>
                      </a:r>
                      <a:endParaRPr lang="en-DE" sz="1600" b="0">
                        <a:solidFill>
                          <a:srgbClr val="009B9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a:solidFill>
                            <a:srgbClr val="7990AB"/>
                          </a:solidFill>
                        </a:rPr>
                        <a:t>[Zeitplan </a:t>
                      </a:r>
                      <a:r>
                        <a:rPr lang="de-DE" sz="1600" b="0" u="none">
                          <a:solidFill>
                            <a:srgbClr val="7990AB"/>
                          </a:solidFill>
                        </a:rPr>
                        <a:t>der</a:t>
                      </a:r>
                      <a:r>
                        <a:rPr lang="de-DE" sz="1600" b="0">
                          <a:solidFill>
                            <a:srgbClr val="7990AB"/>
                          </a:solidFill>
                        </a:rPr>
                        <a:t>, </a:t>
                      </a:r>
                      <a:r>
                        <a:rPr lang="de-DE" sz="1600" b="0" u="sng">
                          <a:solidFill>
                            <a:srgbClr val="7990AB"/>
                          </a:solidFill>
                        </a:rPr>
                        <a:t>der Hochschule</a:t>
                      </a:r>
                      <a:r>
                        <a:rPr lang="de-DE" sz="1600" b="0">
                          <a:solidFill>
                            <a:srgbClr val="7990AB"/>
                          </a:solidFill>
                        </a:rPr>
                        <a:t>]</a:t>
                      </a:r>
                      <a:endParaRPr lang="en-DE" sz="1600" b="0">
                        <a:solidFill>
                          <a:srgbClr val="7990AB"/>
                        </a:solidFill>
                      </a:endParaRPr>
                    </a:p>
                  </a:txBody>
                  <a:tcPr anchor="ctr">
                    <a:solidFill>
                      <a:schemeClr val="accent6">
                        <a:lumMod val="20000"/>
                        <a:lumOff val="80000"/>
                      </a:schemeClr>
                    </a:solidFill>
                  </a:tcPr>
                </a:tc>
                <a:tc vMerge="1">
                  <a:txBody>
                    <a:bodyPr/>
                    <a:lstStyle/>
                    <a:p>
                      <a:endParaRPr lang="en-DE" sz="1600"/>
                    </a:p>
                  </a:txBody>
                  <a:tcPr>
                    <a:solidFill>
                      <a:schemeClr val="accent6">
                        <a:lumMod val="20000"/>
                        <a:lumOff val="80000"/>
                      </a:schemeClr>
                    </a:solidFill>
                  </a:tcPr>
                </a:tc>
                <a:extLst>
                  <a:ext uri="{0D108BD9-81ED-4DB2-BD59-A6C34878D82A}">
                    <a16:rowId xmlns:a16="http://schemas.microsoft.com/office/drawing/2014/main" val="1973665762"/>
                  </a:ext>
                </a:extLst>
              </a:tr>
              <a:tr h="659217">
                <a:tc>
                  <a:txBody>
                    <a:bodyPr/>
                    <a:lstStyle/>
                    <a:p>
                      <a:r>
                        <a:rPr lang="en-GB" sz="1600"/>
                        <a:t>Rouge - L</a:t>
                      </a:r>
                    </a:p>
                  </a:txBody>
                  <a:tcPr anchor="ctr">
                    <a:noFill/>
                  </a:tcPr>
                </a:tc>
                <a:tc>
                  <a:txBody>
                    <a:bodyPr/>
                    <a:lstStyle/>
                    <a:p>
                      <a:r>
                        <a:rPr lang="de-DE" sz="1600" b="0" i="0" u="none" strike="noStrike">
                          <a:solidFill>
                            <a:srgbClr val="000000"/>
                          </a:solidFill>
                          <a:effectLst/>
                          <a:latin typeface="Arial" panose="020B0604020202020204" pitchFamily="34" charset="0"/>
                        </a:rPr>
                        <a:t>Die längste gemeinsame Teilfolge (LCS)</a:t>
                      </a:r>
                      <a:br>
                        <a:rPr lang="de-DE" sz="1600" b="0">
                          <a:solidFill>
                            <a:srgbClr val="009B91"/>
                          </a:solidFill>
                        </a:rPr>
                      </a:br>
                      <a:r>
                        <a:rPr lang="de-DE" sz="1600" b="0">
                          <a:solidFill>
                            <a:srgbClr val="009B91"/>
                          </a:solidFill>
                        </a:rPr>
                        <a:t>gemäß </a:t>
                      </a:r>
                      <a:r>
                        <a:rPr lang="de-DE" sz="1600" b="0" u="sng">
                          <a:solidFill>
                            <a:srgbClr val="009B91"/>
                          </a:solidFill>
                        </a:rPr>
                        <a:t>dem</a:t>
                      </a:r>
                      <a:r>
                        <a:rPr lang="de-DE" sz="1600" b="0">
                          <a:solidFill>
                            <a:srgbClr val="009B91"/>
                          </a:solidFill>
                        </a:rPr>
                        <a:t> Terminplan </a:t>
                      </a:r>
                      <a:r>
                        <a:rPr lang="de-DE" sz="1600" b="0" u="sng">
                          <a:solidFill>
                            <a:srgbClr val="009B91"/>
                          </a:solidFill>
                        </a:rPr>
                        <a:t>der Hochschule</a:t>
                      </a:r>
                    </a:p>
                    <a:p>
                      <a:r>
                        <a:rPr lang="de-DE" sz="1600" b="0">
                          <a:solidFill>
                            <a:srgbClr val="7990AB"/>
                          </a:solidFill>
                        </a:rPr>
                        <a:t>laut </a:t>
                      </a:r>
                      <a:r>
                        <a:rPr lang="de-DE" sz="1600" b="0" u="sng">
                          <a:solidFill>
                            <a:srgbClr val="7990AB"/>
                          </a:solidFill>
                        </a:rPr>
                        <a:t>dem</a:t>
                      </a:r>
                      <a:r>
                        <a:rPr lang="de-DE" sz="1600" b="0">
                          <a:solidFill>
                            <a:srgbClr val="7990AB"/>
                          </a:solidFill>
                        </a:rPr>
                        <a:t> Zeitplan </a:t>
                      </a:r>
                      <a:r>
                        <a:rPr lang="de-DE" sz="1600" b="0" u="sng">
                          <a:solidFill>
                            <a:srgbClr val="7990AB"/>
                          </a:solidFill>
                        </a:rPr>
                        <a:t>der Hochschule</a:t>
                      </a:r>
                      <a:endParaRPr lang="en-DE" sz="1600" b="0"/>
                    </a:p>
                  </a:txBody>
                  <a:tcPr anchor="ctr">
                    <a:noFill/>
                  </a:tcPr>
                </a:tc>
                <a:tc vMerge="1">
                  <a:txBody>
                    <a:bodyPr/>
                    <a:lstStyle/>
                    <a:p>
                      <a:endParaRPr lang="en-DE" sz="1600"/>
                    </a:p>
                  </a:txBody>
                  <a:tcPr>
                    <a:noFill/>
                  </a:tcPr>
                </a:tc>
                <a:extLst>
                  <a:ext uri="{0D108BD9-81ED-4DB2-BD59-A6C34878D82A}">
                    <a16:rowId xmlns:a16="http://schemas.microsoft.com/office/drawing/2014/main" val="2659737710"/>
                  </a:ext>
                </a:extLst>
              </a:tr>
              <a:tr h="659217">
                <a:tc>
                  <a:txBody>
                    <a:bodyPr/>
                    <a:lstStyle/>
                    <a:p>
                      <a:r>
                        <a:rPr lang="en-GB" sz="1600"/>
                        <a:t>Jaccard Similarity</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latin typeface="Arial" panose="020B0604020202020204" pitchFamily="34" charset="0"/>
                        </a:rPr>
                        <a:t>Misst die Ähnlichkeit zwischen zwei Mengen von Elementen</a:t>
                      </a:r>
                      <a:br>
                        <a:rPr lang="de-DE" sz="1600" b="0" i="0" u="none" strike="noStrike">
                          <a:solidFill>
                            <a:srgbClr val="000000"/>
                          </a:solidFill>
                          <a:effectLst/>
                          <a:latin typeface="Arial" panose="020B0604020202020204" pitchFamily="34" charset="0"/>
                        </a:rPr>
                      </a:br>
                      <a:r>
                        <a:rPr lang="de-DE" sz="1600">
                          <a:solidFill>
                            <a:srgbClr val="009B91"/>
                          </a:solidFill>
                        </a:rPr>
                        <a:t>[gemäß, </a:t>
                      </a:r>
                      <a:r>
                        <a:rPr lang="de-DE" sz="1600" u="sng">
                          <a:solidFill>
                            <a:srgbClr val="009B91"/>
                          </a:solidFill>
                        </a:rPr>
                        <a:t>dem</a:t>
                      </a:r>
                      <a:r>
                        <a:rPr lang="de-DE" sz="1600">
                          <a:solidFill>
                            <a:srgbClr val="009B91"/>
                          </a:solidFill>
                        </a:rPr>
                        <a:t>, Terminplan, </a:t>
                      </a:r>
                      <a:r>
                        <a:rPr lang="de-DE" sz="1600" u="sng">
                          <a:solidFill>
                            <a:srgbClr val="009B91"/>
                          </a:solidFill>
                        </a:rPr>
                        <a:t>der</a:t>
                      </a:r>
                      <a:r>
                        <a:rPr lang="de-DE" sz="1600">
                          <a:solidFill>
                            <a:srgbClr val="009B91"/>
                          </a:solidFill>
                        </a:rPr>
                        <a:t>, </a:t>
                      </a:r>
                      <a:r>
                        <a:rPr lang="de-DE" sz="1600" u="sng">
                          <a:solidFill>
                            <a:srgbClr val="009B91"/>
                          </a:solidFill>
                        </a:rPr>
                        <a:t>Hochschule</a:t>
                      </a:r>
                      <a:r>
                        <a:rPr lang="de-DE" sz="1600">
                          <a:solidFill>
                            <a:srgbClr val="009B91"/>
                          </a:solidFill>
                        </a:rPr>
                        <a:t>, </a:t>
                      </a:r>
                      <a:r>
                        <a:rPr lang="de-DE" sz="1600" u="sng">
                          <a:solidFill>
                            <a:srgbClr val="009B91"/>
                          </a:solidFill>
                        </a:rPr>
                        <a:t>Konstanz</a:t>
                      </a:r>
                      <a:r>
                        <a:rPr lang="de-DE" sz="1600">
                          <a:solidFill>
                            <a:srgbClr val="009B91"/>
                          </a:solidFill>
                        </a:rPr>
                        <a:t>]</a:t>
                      </a:r>
                      <a:endParaRPr lang="en-DE" sz="1600">
                        <a:solidFill>
                          <a:srgbClr val="009B9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a:solidFill>
                            <a:srgbClr val="7990AB"/>
                          </a:solidFill>
                        </a:rPr>
                        <a:t>[laut, </a:t>
                      </a:r>
                      <a:r>
                        <a:rPr lang="de-DE" sz="1600" u="sng">
                          <a:solidFill>
                            <a:srgbClr val="7990AB"/>
                          </a:solidFill>
                        </a:rPr>
                        <a:t>dem</a:t>
                      </a:r>
                      <a:r>
                        <a:rPr lang="de-DE" sz="1600">
                          <a:solidFill>
                            <a:srgbClr val="7990AB"/>
                          </a:solidFill>
                        </a:rPr>
                        <a:t>, Zeitplan, </a:t>
                      </a:r>
                      <a:r>
                        <a:rPr lang="de-DE" sz="1600" u="sng">
                          <a:solidFill>
                            <a:srgbClr val="7990AB"/>
                          </a:solidFill>
                        </a:rPr>
                        <a:t>der</a:t>
                      </a:r>
                      <a:r>
                        <a:rPr lang="de-DE" sz="1600">
                          <a:solidFill>
                            <a:srgbClr val="7990AB"/>
                          </a:solidFill>
                        </a:rPr>
                        <a:t>, </a:t>
                      </a:r>
                      <a:r>
                        <a:rPr lang="de-DE" sz="1600" u="sng">
                          <a:solidFill>
                            <a:srgbClr val="7990AB"/>
                          </a:solidFill>
                        </a:rPr>
                        <a:t>Hochschule</a:t>
                      </a:r>
                      <a:r>
                        <a:rPr lang="de-DE" sz="1600">
                          <a:solidFill>
                            <a:srgbClr val="7990AB"/>
                          </a:solidFill>
                        </a:rPr>
                        <a:t>, </a:t>
                      </a:r>
                      <a:r>
                        <a:rPr lang="de-DE" sz="1600" u="sng">
                          <a:solidFill>
                            <a:srgbClr val="7990AB"/>
                          </a:solidFill>
                        </a:rPr>
                        <a:t>Konstanz</a:t>
                      </a:r>
                      <a:r>
                        <a:rPr lang="de-DE" sz="1600">
                          <a:solidFill>
                            <a:srgbClr val="7990AB"/>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600">
                        <a:solidFill>
                          <a:srgbClr val="7990A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u="none">
                          <a:solidFill>
                            <a:srgbClr val="009B91"/>
                          </a:solidFill>
                        </a:rPr>
                        <a:t>[gemäß, </a:t>
                      </a:r>
                      <a:r>
                        <a:rPr lang="de-DE" sz="1600" u="none">
                          <a:solidFill>
                            <a:srgbClr val="7990AB"/>
                          </a:solidFill>
                        </a:rPr>
                        <a:t>laut</a:t>
                      </a:r>
                      <a:r>
                        <a:rPr lang="de-DE" sz="1600" u="none">
                          <a:solidFill>
                            <a:srgbClr val="009B91"/>
                          </a:solidFill>
                        </a:rPr>
                        <a:t>, dem, Terminplan, </a:t>
                      </a:r>
                      <a:r>
                        <a:rPr lang="de-DE" sz="1600" u="none">
                          <a:solidFill>
                            <a:srgbClr val="7990AB"/>
                          </a:solidFill>
                        </a:rPr>
                        <a:t>Zeitplan</a:t>
                      </a:r>
                      <a:r>
                        <a:rPr lang="de-DE" sz="1600" u="none">
                          <a:solidFill>
                            <a:srgbClr val="009B91"/>
                          </a:solidFill>
                        </a:rPr>
                        <a:t>, …, Konstanz]</a:t>
                      </a:r>
                      <a:endParaRPr lang="en-DE" sz="160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600"/>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a:solidFill>
                            <a:srgbClr val="000000"/>
                          </a:solidFill>
                          <a:effectLst/>
                          <a:latin typeface="Arial" panose="020B0604020202020204" pitchFamily="34" charset="0"/>
                        </a:rPr>
                        <a:t>Bewertung von Textähnlichkeiten, bei denen die </a:t>
                      </a:r>
                      <a:r>
                        <a:rPr lang="de-DE" sz="1600" b="0" i="0" u="sng">
                          <a:solidFill>
                            <a:srgbClr val="000000"/>
                          </a:solidFill>
                          <a:effectLst/>
                          <a:latin typeface="Arial" panose="020B0604020202020204" pitchFamily="34" charset="0"/>
                        </a:rPr>
                        <a:t>Präsenz und Verteilung</a:t>
                      </a:r>
                      <a:r>
                        <a:rPr lang="de-DE" sz="1600" b="0" i="0" u="none" strike="noStrike">
                          <a:solidFill>
                            <a:srgbClr val="000000"/>
                          </a:solidFill>
                          <a:effectLst/>
                          <a:latin typeface="Arial" panose="020B0604020202020204" pitchFamily="34" charset="0"/>
                        </a:rPr>
                        <a:t> von Wörtern von Bedeutung sind.</a:t>
                      </a:r>
                    </a:p>
                  </a:txBody>
                  <a:tcPr anchor="ctr">
                    <a:solidFill>
                      <a:schemeClr val="accent6">
                        <a:lumMod val="20000"/>
                        <a:lumOff val="80000"/>
                      </a:schemeClr>
                    </a:solidFill>
                  </a:tcPr>
                </a:tc>
                <a:extLst>
                  <a:ext uri="{0D108BD9-81ED-4DB2-BD59-A6C34878D82A}">
                    <a16:rowId xmlns:a16="http://schemas.microsoft.com/office/drawing/2014/main" val="2355946693"/>
                  </a:ext>
                </a:extLst>
              </a:tr>
            </a:tbl>
          </a:graphicData>
        </a:graphic>
      </p:graphicFrame>
    </p:spTree>
    <p:extLst>
      <p:ext uri="{BB962C8B-B14F-4D97-AF65-F5344CB8AC3E}">
        <p14:creationId xmlns:p14="http://schemas.microsoft.com/office/powerpoint/2010/main" val="1037458525"/>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Screenshot, parallel, Quittung enthält.&#10;&#10;Automatisch generierte Beschreibung">
            <a:extLst>
              <a:ext uri="{FF2B5EF4-FFF2-40B4-BE49-F238E27FC236}">
                <a16:creationId xmlns:a16="http://schemas.microsoft.com/office/drawing/2014/main" id="{18DA84BF-868D-896E-B73E-16106EAF5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233" y="254373"/>
            <a:ext cx="4895270" cy="5953192"/>
          </a:xfrm>
          <a:prstGeom prst="rect">
            <a:avLst/>
          </a:prstGeom>
        </p:spPr>
      </p:pic>
      <p:sp>
        <p:nvSpPr>
          <p:cNvPr id="2" name="Titel 1">
            <a:extLst>
              <a:ext uri="{FF2B5EF4-FFF2-40B4-BE49-F238E27FC236}">
                <a16:creationId xmlns:a16="http://schemas.microsoft.com/office/drawing/2014/main" id="{7D0DD12D-D72D-03D5-CA79-7EFF6C3E8AA0}"/>
              </a:ext>
            </a:extLst>
          </p:cNvPr>
          <p:cNvSpPr>
            <a:spLocks noGrp="1"/>
          </p:cNvSpPr>
          <p:nvPr>
            <p:ph type="title"/>
          </p:nvPr>
        </p:nvSpPr>
        <p:spPr/>
        <p:txBody>
          <a:bodyPr/>
          <a:lstStyle/>
          <a:p>
            <a:r>
              <a:rPr lang="en-GB"/>
              <a:t>Plotting</a:t>
            </a:r>
            <a:endParaRPr lang="en-DE"/>
          </a:p>
        </p:txBody>
      </p:sp>
      <p:sp>
        <p:nvSpPr>
          <p:cNvPr id="3" name="Datumsplatzhalter 2">
            <a:extLst>
              <a:ext uri="{FF2B5EF4-FFF2-40B4-BE49-F238E27FC236}">
                <a16:creationId xmlns:a16="http://schemas.microsoft.com/office/drawing/2014/main" id="{4A0ADD46-0209-4A1A-4CAB-ECBE4B49B909}"/>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4376AADD-B7D6-3ABA-1E60-7231D6A74377}"/>
              </a:ext>
            </a:extLst>
          </p:cNvPr>
          <p:cNvSpPr>
            <a:spLocks noGrp="1"/>
          </p:cNvSpPr>
          <p:nvPr>
            <p:ph type="sldNum" sz="quarter" idx="12"/>
          </p:nvPr>
        </p:nvSpPr>
        <p:spPr/>
        <p:txBody>
          <a:bodyPr/>
          <a:lstStyle/>
          <a:p>
            <a:fld id="{69F34120-B5BD-450B-94B9-3E8DBFFED806}" type="slidenum">
              <a:rPr lang="de-DE" smtClean="0"/>
              <a:t>23</a:t>
            </a:fld>
            <a:endParaRPr lang="de-DE"/>
          </a:p>
        </p:txBody>
      </p:sp>
      <p:sp>
        <p:nvSpPr>
          <p:cNvPr id="7" name="Textplatzhalter 6">
            <a:extLst>
              <a:ext uri="{FF2B5EF4-FFF2-40B4-BE49-F238E27FC236}">
                <a16:creationId xmlns:a16="http://schemas.microsoft.com/office/drawing/2014/main" id="{CBC7A6BB-DA8F-8D76-6F4C-34B78A15F015}"/>
              </a:ext>
            </a:extLst>
          </p:cNvPr>
          <p:cNvSpPr>
            <a:spLocks noGrp="1"/>
          </p:cNvSpPr>
          <p:nvPr>
            <p:ph type="body" sz="quarter" idx="14"/>
          </p:nvPr>
        </p:nvSpPr>
        <p:spPr/>
        <p:txBody>
          <a:bodyPr/>
          <a:lstStyle/>
          <a:p>
            <a:r>
              <a:rPr lang="en-GB"/>
              <a:t>Test-Run</a:t>
            </a:r>
            <a:endParaRPr lang="en-DE"/>
          </a:p>
        </p:txBody>
      </p:sp>
      <p:pic>
        <p:nvPicPr>
          <p:cNvPr id="18" name="Grafik 17">
            <a:extLst>
              <a:ext uri="{FF2B5EF4-FFF2-40B4-BE49-F238E27FC236}">
                <a16:creationId xmlns:a16="http://schemas.microsoft.com/office/drawing/2014/main" id="{AF8E855F-AF57-594E-5A5A-B4594C0F02F9}"/>
              </a:ext>
            </a:extLst>
          </p:cNvPr>
          <p:cNvPicPr>
            <a:picLocks noChangeAspect="1"/>
          </p:cNvPicPr>
          <p:nvPr/>
        </p:nvPicPr>
        <p:blipFill>
          <a:blip r:embed="rId3"/>
          <a:stretch>
            <a:fillRect/>
          </a:stretch>
        </p:blipFill>
        <p:spPr>
          <a:xfrm>
            <a:off x="362327" y="4120279"/>
            <a:ext cx="6327134" cy="1890396"/>
          </a:xfrm>
          <a:prstGeom prst="rect">
            <a:avLst/>
          </a:prstGeom>
        </p:spPr>
      </p:pic>
      <p:sp>
        <p:nvSpPr>
          <p:cNvPr id="20" name="Rechteck: abgerundete Ecken 19">
            <a:extLst>
              <a:ext uri="{FF2B5EF4-FFF2-40B4-BE49-F238E27FC236}">
                <a16:creationId xmlns:a16="http://schemas.microsoft.com/office/drawing/2014/main" id="{9239E7C4-C79C-3C6F-0E0F-6C387A643A96}"/>
              </a:ext>
            </a:extLst>
          </p:cNvPr>
          <p:cNvSpPr/>
          <p:nvPr/>
        </p:nvSpPr>
        <p:spPr>
          <a:xfrm>
            <a:off x="6960637" y="4154014"/>
            <a:ext cx="4675551" cy="660955"/>
          </a:xfrm>
          <a:prstGeom prst="roundRect">
            <a:avLst>
              <a:gd name="adj" fmla="val 9473"/>
            </a:avLst>
          </a:prstGeom>
          <a:noFill/>
          <a:ln w="19050">
            <a:solidFill>
              <a:srgbClr val="546B8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cxnSp>
        <p:nvCxnSpPr>
          <p:cNvPr id="22" name="Gerade Verbindung mit Pfeil 21">
            <a:extLst>
              <a:ext uri="{FF2B5EF4-FFF2-40B4-BE49-F238E27FC236}">
                <a16:creationId xmlns:a16="http://schemas.microsoft.com/office/drawing/2014/main" id="{D76B13D5-4A2F-45E0-2615-90F5C1F09503}"/>
              </a:ext>
            </a:extLst>
          </p:cNvPr>
          <p:cNvCxnSpPr>
            <a:cxnSpLocks/>
          </p:cNvCxnSpPr>
          <p:nvPr/>
        </p:nvCxnSpPr>
        <p:spPr>
          <a:xfrm flipH="1">
            <a:off x="6747012" y="4553729"/>
            <a:ext cx="198226" cy="0"/>
          </a:xfrm>
          <a:prstGeom prst="straightConnector1">
            <a:avLst/>
          </a:prstGeom>
          <a:ln w="28575" cap="rnd">
            <a:solidFill>
              <a:srgbClr val="546B86"/>
            </a:solidFill>
            <a:tailEnd type="triangle"/>
          </a:ln>
        </p:spPr>
        <p:style>
          <a:lnRef idx="1">
            <a:schemeClr val="accent1"/>
          </a:lnRef>
          <a:fillRef idx="0">
            <a:schemeClr val="accent1"/>
          </a:fillRef>
          <a:effectRef idx="0">
            <a:schemeClr val="accent1"/>
          </a:effectRef>
          <a:fontRef idx="minor">
            <a:schemeClr val="tx1"/>
          </a:fontRef>
        </p:style>
      </p:cxnSp>
      <p:sp>
        <p:nvSpPr>
          <p:cNvPr id="24" name="Inhaltsplatzhalter 2">
            <a:extLst>
              <a:ext uri="{FF2B5EF4-FFF2-40B4-BE49-F238E27FC236}">
                <a16:creationId xmlns:a16="http://schemas.microsoft.com/office/drawing/2014/main" id="{CF9AD248-1EA6-A95C-127D-8CF28D424FA1}"/>
              </a:ext>
            </a:extLst>
          </p:cNvPr>
          <p:cNvSpPr txBox="1">
            <a:spLocks/>
          </p:cNvSpPr>
          <p:nvPr/>
        </p:nvSpPr>
        <p:spPr>
          <a:xfrm>
            <a:off x="565610" y="1557338"/>
            <a:ext cx="5825859" cy="2133135"/>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spcAft>
                <a:spcPts val="1200"/>
              </a:spcAft>
            </a:pPr>
            <a:r>
              <a:rPr lang="de-DE" sz="1800">
                <a:solidFill>
                  <a:srgbClr val="000000"/>
                </a:solidFill>
                <a:latin typeface="Arial" panose="020B0604020202020204" pitchFamily="34" charset="0"/>
              </a:rPr>
              <a:t>Auswertung mehrerer Test-Runs</a:t>
            </a:r>
          </a:p>
          <a:p>
            <a:pPr lvl="1">
              <a:spcBef>
                <a:spcPts val="1200"/>
              </a:spcBef>
              <a:spcAft>
                <a:spcPts val="1200"/>
              </a:spcAft>
              <a:buFont typeface="Wingdings" panose="05000000000000000000" pitchFamily="2" charset="2"/>
              <a:buChar char="§"/>
            </a:pPr>
            <a:r>
              <a:rPr lang="de-DE" sz="1800">
                <a:solidFill>
                  <a:srgbClr val="000000"/>
                </a:solidFill>
                <a:latin typeface="Arial" panose="020B0604020202020204" pitchFamily="34" charset="0"/>
              </a:rPr>
              <a:t>Ermöglicht direkte Analyse von Veränderungen</a:t>
            </a:r>
          </a:p>
          <a:p>
            <a:pPr lvl="2">
              <a:spcBef>
                <a:spcPts val="1200"/>
              </a:spcBef>
              <a:spcAft>
                <a:spcPts val="1200"/>
              </a:spcAft>
              <a:buFont typeface="Wingdings" panose="05000000000000000000" pitchFamily="2" charset="2"/>
              <a:buChar char="§"/>
            </a:pPr>
            <a:r>
              <a:rPr lang="de-DE" sz="1600">
                <a:solidFill>
                  <a:srgbClr val="000000"/>
                </a:solidFill>
                <a:latin typeface="Arial" panose="020B0604020202020204" pitchFamily="34" charset="0"/>
              </a:rPr>
              <a:t>Bsp.: Finetuning</a:t>
            </a:r>
          </a:p>
          <a:p>
            <a:pPr lvl="1">
              <a:spcBef>
                <a:spcPts val="1200"/>
              </a:spcBef>
              <a:spcAft>
                <a:spcPts val="1200"/>
              </a:spcAft>
              <a:buFont typeface="Wingdings" panose="05000000000000000000" pitchFamily="2" charset="2"/>
              <a:buChar char="§"/>
            </a:pPr>
            <a:r>
              <a:rPr lang="de-DE" sz="1800">
                <a:solidFill>
                  <a:srgbClr val="000000"/>
                </a:solidFill>
                <a:latin typeface="Arial" panose="020B0604020202020204" pitchFamily="34" charset="0"/>
              </a:rPr>
              <a:t>Ermöglich einen Gesamteindruck der Prozesse</a:t>
            </a:r>
          </a:p>
        </p:txBody>
      </p:sp>
      <p:sp>
        <p:nvSpPr>
          <p:cNvPr id="19" name="Rechteck: abgerundete Ecken 18">
            <a:extLst>
              <a:ext uri="{FF2B5EF4-FFF2-40B4-BE49-F238E27FC236}">
                <a16:creationId xmlns:a16="http://schemas.microsoft.com/office/drawing/2014/main" id="{ADC8F339-7AA8-514F-E9B3-7BAE4C704037}"/>
              </a:ext>
            </a:extLst>
          </p:cNvPr>
          <p:cNvSpPr/>
          <p:nvPr/>
        </p:nvSpPr>
        <p:spPr>
          <a:xfrm>
            <a:off x="419878" y="3998910"/>
            <a:ext cx="6327134" cy="2133135"/>
          </a:xfrm>
          <a:prstGeom prst="roundRect">
            <a:avLst>
              <a:gd name="adj" fmla="val 9473"/>
            </a:avLst>
          </a:prstGeom>
          <a:noFill/>
          <a:ln w="19050">
            <a:solidFill>
              <a:srgbClr val="546B8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Tree>
    <p:extLst>
      <p:ext uri="{BB962C8B-B14F-4D97-AF65-F5344CB8AC3E}">
        <p14:creationId xmlns:p14="http://schemas.microsoft.com/office/powerpoint/2010/main" val="3507750500"/>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DD12D-D72D-03D5-CA79-7EFF6C3E8AA0}"/>
              </a:ext>
            </a:extLst>
          </p:cNvPr>
          <p:cNvSpPr>
            <a:spLocks noGrp="1"/>
          </p:cNvSpPr>
          <p:nvPr>
            <p:ph type="title"/>
          </p:nvPr>
        </p:nvSpPr>
        <p:spPr/>
        <p:txBody>
          <a:bodyPr/>
          <a:lstStyle/>
          <a:p>
            <a:r>
              <a:rPr lang="en-GB"/>
              <a:t>Plotting</a:t>
            </a:r>
            <a:endParaRPr lang="en-DE"/>
          </a:p>
        </p:txBody>
      </p:sp>
      <p:sp>
        <p:nvSpPr>
          <p:cNvPr id="3" name="Datumsplatzhalter 2">
            <a:extLst>
              <a:ext uri="{FF2B5EF4-FFF2-40B4-BE49-F238E27FC236}">
                <a16:creationId xmlns:a16="http://schemas.microsoft.com/office/drawing/2014/main" id="{4A0ADD46-0209-4A1A-4CAB-ECBE4B49B909}"/>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4376AADD-B7D6-3ABA-1E60-7231D6A74377}"/>
              </a:ext>
            </a:extLst>
          </p:cNvPr>
          <p:cNvSpPr>
            <a:spLocks noGrp="1"/>
          </p:cNvSpPr>
          <p:nvPr>
            <p:ph type="sldNum" sz="quarter" idx="12"/>
          </p:nvPr>
        </p:nvSpPr>
        <p:spPr/>
        <p:txBody>
          <a:bodyPr/>
          <a:lstStyle/>
          <a:p>
            <a:fld id="{69F34120-B5BD-450B-94B9-3E8DBFFED806}" type="slidenum">
              <a:rPr lang="de-DE" smtClean="0"/>
              <a:t>24</a:t>
            </a:fld>
            <a:endParaRPr lang="de-DE"/>
          </a:p>
        </p:txBody>
      </p:sp>
      <p:sp>
        <p:nvSpPr>
          <p:cNvPr id="7" name="Textplatzhalter 6">
            <a:extLst>
              <a:ext uri="{FF2B5EF4-FFF2-40B4-BE49-F238E27FC236}">
                <a16:creationId xmlns:a16="http://schemas.microsoft.com/office/drawing/2014/main" id="{CBC7A6BB-DA8F-8D76-6F4C-34B78A15F015}"/>
              </a:ext>
            </a:extLst>
          </p:cNvPr>
          <p:cNvSpPr>
            <a:spLocks noGrp="1"/>
          </p:cNvSpPr>
          <p:nvPr>
            <p:ph type="body" sz="quarter" idx="14"/>
          </p:nvPr>
        </p:nvSpPr>
        <p:spPr/>
        <p:txBody>
          <a:bodyPr/>
          <a:lstStyle/>
          <a:p>
            <a:r>
              <a:rPr lang="en-GB" err="1"/>
              <a:t>Einzelauswertungen</a:t>
            </a:r>
            <a:endParaRPr lang="en-DE"/>
          </a:p>
        </p:txBody>
      </p:sp>
      <p:sp>
        <p:nvSpPr>
          <p:cNvPr id="24" name="Inhaltsplatzhalter 2">
            <a:extLst>
              <a:ext uri="{FF2B5EF4-FFF2-40B4-BE49-F238E27FC236}">
                <a16:creationId xmlns:a16="http://schemas.microsoft.com/office/drawing/2014/main" id="{CF9AD248-1EA6-A95C-127D-8CF28D424FA1}"/>
              </a:ext>
            </a:extLst>
          </p:cNvPr>
          <p:cNvSpPr txBox="1">
            <a:spLocks/>
          </p:cNvSpPr>
          <p:nvPr/>
        </p:nvSpPr>
        <p:spPr>
          <a:xfrm>
            <a:off x="555811" y="1743817"/>
            <a:ext cx="4177212" cy="1316491"/>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spcAft>
                <a:spcPts val="1200"/>
              </a:spcAft>
            </a:pPr>
            <a:r>
              <a:rPr lang="de-DE" sz="1800">
                <a:solidFill>
                  <a:srgbClr val="009B91"/>
                </a:solidFill>
                <a:latin typeface="Arial" panose="020B0604020202020204" pitchFamily="34" charset="0"/>
              </a:rPr>
              <a:t>Spezifisches Metrik Ergebnisse </a:t>
            </a:r>
            <a:r>
              <a:rPr lang="de-DE" sz="1800">
                <a:solidFill>
                  <a:srgbClr val="000000"/>
                </a:solidFill>
                <a:latin typeface="Arial" panose="020B0604020202020204" pitchFamily="34" charset="0"/>
              </a:rPr>
              <a:t>bezogen auf einen spezifischen Test-Run für jedes Modell</a:t>
            </a:r>
          </a:p>
          <a:p>
            <a:pPr lvl="1">
              <a:spcBef>
                <a:spcPts val="1200"/>
              </a:spcBef>
              <a:spcAft>
                <a:spcPts val="1200"/>
              </a:spcAft>
              <a:buFont typeface="Wingdings" panose="05000000000000000000" pitchFamily="2" charset="2"/>
              <a:buChar char="§"/>
            </a:pPr>
            <a:r>
              <a:rPr lang="de-DE" sz="1800">
                <a:latin typeface="Arial" panose="020B0604020202020204" pitchFamily="34" charset="0"/>
              </a:rPr>
              <a:t>Bsp.: </a:t>
            </a:r>
            <a:r>
              <a:rPr lang="de-DE" sz="1800" err="1">
                <a:solidFill>
                  <a:srgbClr val="009B91"/>
                </a:solidFill>
                <a:latin typeface="Arial" panose="020B0604020202020204" pitchFamily="34" charset="0"/>
              </a:rPr>
              <a:t>CosineSimilarity</a:t>
            </a:r>
            <a:endParaRPr lang="de-DE" sz="1800">
              <a:solidFill>
                <a:srgbClr val="009B91"/>
              </a:solidFill>
              <a:latin typeface="Arial" panose="020B0604020202020204" pitchFamily="34" charset="0"/>
            </a:endParaRPr>
          </a:p>
        </p:txBody>
      </p:sp>
      <p:pic>
        <p:nvPicPr>
          <p:cNvPr id="8" name="Grafik 7">
            <a:extLst>
              <a:ext uri="{FF2B5EF4-FFF2-40B4-BE49-F238E27FC236}">
                <a16:creationId xmlns:a16="http://schemas.microsoft.com/office/drawing/2014/main" id="{1AF7BE6F-BC02-076F-B537-38D1AC8DEC12}"/>
              </a:ext>
            </a:extLst>
          </p:cNvPr>
          <p:cNvPicPr>
            <a:picLocks noChangeAspect="1"/>
          </p:cNvPicPr>
          <p:nvPr/>
        </p:nvPicPr>
        <p:blipFill>
          <a:blip r:embed="rId2"/>
          <a:stretch>
            <a:fillRect/>
          </a:stretch>
        </p:blipFill>
        <p:spPr>
          <a:xfrm>
            <a:off x="4642338" y="1261559"/>
            <a:ext cx="4742822" cy="2134270"/>
          </a:xfrm>
          <a:prstGeom prst="rect">
            <a:avLst/>
          </a:prstGeom>
        </p:spPr>
      </p:pic>
      <p:pic>
        <p:nvPicPr>
          <p:cNvPr id="10" name="Grafik 9">
            <a:extLst>
              <a:ext uri="{FF2B5EF4-FFF2-40B4-BE49-F238E27FC236}">
                <a16:creationId xmlns:a16="http://schemas.microsoft.com/office/drawing/2014/main" id="{21A676BF-08D1-D85B-EE44-981C31D117C5}"/>
              </a:ext>
            </a:extLst>
          </p:cNvPr>
          <p:cNvPicPr>
            <a:picLocks noChangeAspect="1"/>
          </p:cNvPicPr>
          <p:nvPr/>
        </p:nvPicPr>
        <p:blipFill>
          <a:blip r:embed="rId3"/>
          <a:stretch>
            <a:fillRect/>
          </a:stretch>
        </p:blipFill>
        <p:spPr>
          <a:xfrm>
            <a:off x="4642338" y="3791405"/>
            <a:ext cx="4742822" cy="1659988"/>
          </a:xfrm>
          <a:prstGeom prst="rect">
            <a:avLst/>
          </a:prstGeom>
        </p:spPr>
      </p:pic>
      <p:sp>
        <p:nvSpPr>
          <p:cNvPr id="11" name="Inhaltsplatzhalter 2">
            <a:extLst>
              <a:ext uri="{FF2B5EF4-FFF2-40B4-BE49-F238E27FC236}">
                <a16:creationId xmlns:a16="http://schemas.microsoft.com/office/drawing/2014/main" id="{5197C04E-D5D3-0394-763C-7926F271BDA4}"/>
              </a:ext>
            </a:extLst>
          </p:cNvPr>
          <p:cNvSpPr txBox="1">
            <a:spLocks/>
          </p:cNvSpPr>
          <p:nvPr/>
        </p:nvSpPr>
        <p:spPr>
          <a:xfrm>
            <a:off x="555811" y="4052359"/>
            <a:ext cx="4177212" cy="1316491"/>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spcAft>
                <a:spcPts val="1200"/>
              </a:spcAft>
            </a:pPr>
            <a:r>
              <a:rPr lang="de-DE" sz="1800">
                <a:solidFill>
                  <a:srgbClr val="009B91"/>
                </a:solidFill>
                <a:latin typeface="Arial" panose="020B0604020202020204" pitchFamily="34" charset="0"/>
              </a:rPr>
              <a:t>Alle Metrik Ergebnisse </a:t>
            </a:r>
            <a:r>
              <a:rPr lang="de-DE" sz="1800">
                <a:solidFill>
                  <a:srgbClr val="000000"/>
                </a:solidFill>
                <a:latin typeface="Arial" panose="020B0604020202020204" pitchFamily="34" charset="0"/>
              </a:rPr>
              <a:t>bezogen auf einen spezifischen Test-Run für ein bestimmtes Modell</a:t>
            </a:r>
          </a:p>
          <a:p>
            <a:pPr lvl="1">
              <a:spcBef>
                <a:spcPts val="1200"/>
              </a:spcBef>
              <a:spcAft>
                <a:spcPts val="1200"/>
              </a:spcAft>
              <a:buFont typeface="Wingdings" panose="05000000000000000000" pitchFamily="2" charset="2"/>
              <a:buChar char="§"/>
            </a:pPr>
            <a:r>
              <a:rPr lang="de-DE" sz="1800">
                <a:solidFill>
                  <a:srgbClr val="000000"/>
                </a:solidFill>
                <a:latin typeface="Arial" panose="020B0604020202020204" pitchFamily="34" charset="0"/>
              </a:rPr>
              <a:t>Bsp.: </a:t>
            </a:r>
            <a:r>
              <a:rPr lang="de-DE" sz="1800">
                <a:solidFill>
                  <a:srgbClr val="009B91"/>
                </a:solidFill>
                <a:latin typeface="Arial" panose="020B0604020202020204" pitchFamily="34" charset="0"/>
              </a:rPr>
              <a:t>gpt-3.5-turbo-0125</a:t>
            </a:r>
          </a:p>
        </p:txBody>
      </p:sp>
      <p:pic>
        <p:nvPicPr>
          <p:cNvPr id="13" name="Grafik 12">
            <a:extLst>
              <a:ext uri="{FF2B5EF4-FFF2-40B4-BE49-F238E27FC236}">
                <a16:creationId xmlns:a16="http://schemas.microsoft.com/office/drawing/2014/main" id="{5A4759AF-0A73-D738-0D0D-9C5E258833BA}"/>
              </a:ext>
            </a:extLst>
          </p:cNvPr>
          <p:cNvPicPr>
            <a:picLocks noChangeAspect="1"/>
          </p:cNvPicPr>
          <p:nvPr/>
        </p:nvPicPr>
        <p:blipFill>
          <a:blip r:embed="rId4"/>
          <a:stretch>
            <a:fillRect/>
          </a:stretch>
        </p:blipFill>
        <p:spPr>
          <a:xfrm>
            <a:off x="9574226" y="554966"/>
            <a:ext cx="2080942" cy="5528927"/>
          </a:xfrm>
          <a:prstGeom prst="rect">
            <a:avLst/>
          </a:prstGeom>
        </p:spPr>
      </p:pic>
    </p:spTree>
    <p:extLst>
      <p:ext uri="{BB962C8B-B14F-4D97-AF65-F5344CB8AC3E}">
        <p14:creationId xmlns:p14="http://schemas.microsoft.com/office/powerpoint/2010/main" val="2032036381"/>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F3A8F-6E4A-ABA9-E12C-19112920B3A4}"/>
              </a:ext>
            </a:extLst>
          </p:cNvPr>
          <p:cNvSpPr>
            <a:spLocks noGrp="1"/>
          </p:cNvSpPr>
          <p:nvPr>
            <p:ph type="title"/>
          </p:nvPr>
        </p:nvSpPr>
        <p:spPr>
          <a:xfrm>
            <a:off x="555812" y="342992"/>
            <a:ext cx="11080376" cy="430887"/>
          </a:xfrm>
        </p:spPr>
        <p:txBody>
          <a:bodyPr/>
          <a:lstStyle/>
          <a:p>
            <a:r>
              <a:rPr lang="en-GB" err="1"/>
              <a:t>Auswertung</a:t>
            </a:r>
            <a:endParaRPr lang="en-DE"/>
          </a:p>
        </p:txBody>
      </p:sp>
      <p:sp>
        <p:nvSpPr>
          <p:cNvPr id="3" name="Datumsplatzhalter 2">
            <a:extLst>
              <a:ext uri="{FF2B5EF4-FFF2-40B4-BE49-F238E27FC236}">
                <a16:creationId xmlns:a16="http://schemas.microsoft.com/office/drawing/2014/main" id="{3635C682-7535-DA98-F0E6-DDABB4F7BA5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A5EEBA5-769C-0C27-4581-A7436F7292C4}"/>
              </a:ext>
            </a:extLst>
          </p:cNvPr>
          <p:cNvSpPr>
            <a:spLocks noGrp="1"/>
          </p:cNvSpPr>
          <p:nvPr>
            <p:ph type="sldNum" sz="quarter" idx="12"/>
          </p:nvPr>
        </p:nvSpPr>
        <p:spPr/>
        <p:txBody>
          <a:bodyPr/>
          <a:lstStyle/>
          <a:p>
            <a:fld id="{69F34120-B5BD-450B-94B9-3E8DBFFED806}" type="slidenum">
              <a:rPr lang="de-DE" smtClean="0"/>
              <a:t>25</a:t>
            </a:fld>
            <a:endParaRPr lang="de-DE"/>
          </a:p>
        </p:txBody>
      </p:sp>
      <p:grpSp>
        <p:nvGrpSpPr>
          <p:cNvPr id="33" name="Gruppieren 32">
            <a:extLst>
              <a:ext uri="{FF2B5EF4-FFF2-40B4-BE49-F238E27FC236}">
                <a16:creationId xmlns:a16="http://schemas.microsoft.com/office/drawing/2014/main" id="{0C113884-3CF8-7D48-1502-73DC2BB03422}"/>
              </a:ext>
            </a:extLst>
          </p:cNvPr>
          <p:cNvGrpSpPr/>
          <p:nvPr/>
        </p:nvGrpSpPr>
        <p:grpSpPr>
          <a:xfrm>
            <a:off x="371833" y="1583446"/>
            <a:ext cx="11342380" cy="3818867"/>
            <a:chOff x="371833" y="2261253"/>
            <a:chExt cx="11342380" cy="3818867"/>
          </a:xfrm>
        </p:grpSpPr>
        <p:pic>
          <p:nvPicPr>
            <p:cNvPr id="25" name="Grafik 24">
              <a:extLst>
                <a:ext uri="{FF2B5EF4-FFF2-40B4-BE49-F238E27FC236}">
                  <a16:creationId xmlns:a16="http://schemas.microsoft.com/office/drawing/2014/main" id="{5B7FE14D-7656-C27C-F862-2AF4E50856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833" y="2302233"/>
              <a:ext cx="5466112" cy="3736988"/>
            </a:xfrm>
            <a:prstGeom prst="rect">
              <a:avLst/>
            </a:prstGeom>
            <a:ln>
              <a:noFill/>
            </a:ln>
          </p:spPr>
        </p:pic>
        <p:pic>
          <p:nvPicPr>
            <p:cNvPr id="27" name="Grafik 26">
              <a:extLst>
                <a:ext uri="{FF2B5EF4-FFF2-40B4-BE49-F238E27FC236}">
                  <a16:creationId xmlns:a16="http://schemas.microsoft.com/office/drawing/2014/main" id="{DAC29ABC-8DAB-A23C-6CD5-C75BB525E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8335" y="2261253"/>
              <a:ext cx="5585878" cy="3818867"/>
            </a:xfrm>
            <a:prstGeom prst="rect">
              <a:avLst/>
            </a:prstGeom>
            <a:ln>
              <a:noFill/>
            </a:ln>
          </p:spPr>
        </p:pic>
      </p:grpSp>
      <p:grpSp>
        <p:nvGrpSpPr>
          <p:cNvPr id="32" name="Gruppieren 31">
            <a:extLst>
              <a:ext uri="{FF2B5EF4-FFF2-40B4-BE49-F238E27FC236}">
                <a16:creationId xmlns:a16="http://schemas.microsoft.com/office/drawing/2014/main" id="{9E726FB3-E5F0-73CC-E780-A7B0B2D2BA28}"/>
              </a:ext>
            </a:extLst>
          </p:cNvPr>
          <p:cNvGrpSpPr/>
          <p:nvPr/>
        </p:nvGrpSpPr>
        <p:grpSpPr>
          <a:xfrm>
            <a:off x="371833" y="1583447"/>
            <a:ext cx="11342379" cy="3818866"/>
            <a:chOff x="371833" y="2269165"/>
            <a:chExt cx="11342379" cy="3818866"/>
          </a:xfrm>
        </p:grpSpPr>
        <p:pic>
          <p:nvPicPr>
            <p:cNvPr id="29" name="Grafik 28">
              <a:extLst>
                <a:ext uri="{FF2B5EF4-FFF2-40B4-BE49-F238E27FC236}">
                  <a16:creationId xmlns:a16="http://schemas.microsoft.com/office/drawing/2014/main" id="{224B66FC-5C3D-27F8-3A6B-A717AB762372}"/>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6128336" y="2269165"/>
              <a:ext cx="5585876" cy="3818866"/>
            </a:xfrm>
            <a:prstGeom prst="rect">
              <a:avLst/>
            </a:prstGeom>
            <a:ln>
              <a:noFill/>
            </a:ln>
          </p:spPr>
        </p:pic>
        <p:pic>
          <p:nvPicPr>
            <p:cNvPr id="31" name="Grafik 30">
              <a:extLst>
                <a:ext uri="{FF2B5EF4-FFF2-40B4-BE49-F238E27FC236}">
                  <a16:creationId xmlns:a16="http://schemas.microsoft.com/office/drawing/2014/main" id="{B1B99EFE-B5F3-BFD1-A748-CD94F667BA2C}"/>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a:off x="371833" y="2310145"/>
              <a:ext cx="5466112" cy="3736988"/>
            </a:xfrm>
            <a:prstGeom prst="rect">
              <a:avLst/>
            </a:prstGeom>
            <a:ln>
              <a:noFill/>
            </a:ln>
          </p:spPr>
        </p:pic>
      </p:grpSp>
      <p:sp>
        <p:nvSpPr>
          <p:cNvPr id="34" name="Textfeld 33">
            <a:extLst>
              <a:ext uri="{FF2B5EF4-FFF2-40B4-BE49-F238E27FC236}">
                <a16:creationId xmlns:a16="http://schemas.microsoft.com/office/drawing/2014/main" id="{CC8835F2-2F09-5E97-ADF3-D088D59421E0}"/>
              </a:ext>
            </a:extLst>
          </p:cNvPr>
          <p:cNvSpPr txBox="1"/>
          <p:nvPr/>
        </p:nvSpPr>
        <p:spPr>
          <a:xfrm>
            <a:off x="555811" y="5719976"/>
            <a:ext cx="11030851" cy="369332"/>
          </a:xfrm>
          <a:prstGeom prst="rect">
            <a:avLst/>
          </a:prstGeom>
          <a:noFill/>
        </p:spPr>
        <p:txBody>
          <a:bodyPr wrap="square">
            <a:spAutoFit/>
          </a:bodyPr>
          <a:lstStyle/>
          <a:p>
            <a:pPr algn="ctr"/>
            <a:r>
              <a:rPr lang="de-DE" sz="1800" b="0" i="0" u="none" strike="noStrike">
                <a:effectLst/>
              </a:rPr>
              <a:t>→ </a:t>
            </a:r>
            <a:r>
              <a:rPr lang="de-DE" sz="1800" b="1" i="0" u="none" strike="noStrike">
                <a:solidFill>
                  <a:srgbClr val="009B91"/>
                </a:solidFill>
                <a:effectLst/>
              </a:rPr>
              <a:t>gpt-3.5-turbo-0125</a:t>
            </a:r>
            <a:r>
              <a:rPr lang="de-DE" sz="1800" b="1" i="0" u="none" strike="noStrike">
                <a:effectLst/>
              </a:rPr>
              <a:t> </a:t>
            </a:r>
            <a:r>
              <a:rPr lang="de-DE" sz="1800" i="0" u="none" strike="noStrike">
                <a:effectLst/>
              </a:rPr>
              <a:t>stellt sich als das bestes LLM heraus</a:t>
            </a:r>
            <a:endParaRPr lang="en-DE"/>
          </a:p>
        </p:txBody>
      </p:sp>
      <p:sp>
        <p:nvSpPr>
          <p:cNvPr id="4" name="Textplatzhalter 6">
            <a:extLst>
              <a:ext uri="{FF2B5EF4-FFF2-40B4-BE49-F238E27FC236}">
                <a16:creationId xmlns:a16="http://schemas.microsoft.com/office/drawing/2014/main" id="{C805392C-F610-9955-07C6-FE89DCC9580F}"/>
              </a:ext>
            </a:extLst>
          </p:cNvPr>
          <p:cNvSpPr txBox="1">
            <a:spLocks/>
          </p:cNvSpPr>
          <p:nvPr/>
        </p:nvSpPr>
        <p:spPr>
          <a:xfrm>
            <a:off x="555811" y="830672"/>
            <a:ext cx="11080377" cy="430887"/>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t>Gewichtet und Ungewichtet</a:t>
            </a:r>
          </a:p>
        </p:txBody>
      </p:sp>
      <p:grpSp>
        <p:nvGrpSpPr>
          <p:cNvPr id="16" name="Gruppieren 15">
            <a:extLst>
              <a:ext uri="{FF2B5EF4-FFF2-40B4-BE49-F238E27FC236}">
                <a16:creationId xmlns:a16="http://schemas.microsoft.com/office/drawing/2014/main" id="{D55956B5-F3A5-1066-3377-2FF9E57498B9}"/>
              </a:ext>
            </a:extLst>
          </p:cNvPr>
          <p:cNvGrpSpPr/>
          <p:nvPr/>
        </p:nvGrpSpPr>
        <p:grpSpPr>
          <a:xfrm>
            <a:off x="477787" y="1859043"/>
            <a:ext cx="10809257" cy="2615327"/>
            <a:chOff x="477787" y="1767840"/>
            <a:chExt cx="10809257" cy="2615327"/>
          </a:xfrm>
        </p:grpSpPr>
        <p:sp>
          <p:nvSpPr>
            <p:cNvPr id="9" name="Rechteck 8">
              <a:extLst>
                <a:ext uri="{FF2B5EF4-FFF2-40B4-BE49-F238E27FC236}">
                  <a16:creationId xmlns:a16="http://schemas.microsoft.com/office/drawing/2014/main" id="{ED495683-66B4-DC84-C564-F80AF00169DE}"/>
                </a:ext>
              </a:extLst>
            </p:cNvPr>
            <p:cNvSpPr/>
            <p:nvPr/>
          </p:nvSpPr>
          <p:spPr>
            <a:xfrm>
              <a:off x="477787" y="1767840"/>
              <a:ext cx="4855147" cy="404732"/>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0" name="Rechteck 9">
              <a:extLst>
                <a:ext uri="{FF2B5EF4-FFF2-40B4-BE49-F238E27FC236}">
                  <a16:creationId xmlns:a16="http://schemas.microsoft.com/office/drawing/2014/main" id="{95182B2B-3D30-77C2-3BFA-0B66AED5C292}"/>
                </a:ext>
              </a:extLst>
            </p:cNvPr>
            <p:cNvSpPr/>
            <p:nvPr/>
          </p:nvSpPr>
          <p:spPr>
            <a:xfrm>
              <a:off x="533586" y="3267075"/>
              <a:ext cx="4855147" cy="1092278"/>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1" name="Rechteck 10">
              <a:extLst>
                <a:ext uri="{FF2B5EF4-FFF2-40B4-BE49-F238E27FC236}">
                  <a16:creationId xmlns:a16="http://schemas.microsoft.com/office/drawing/2014/main" id="{AEDCC2A1-DFFE-9ED2-D469-8EAE6D1527DF}"/>
                </a:ext>
              </a:extLst>
            </p:cNvPr>
            <p:cNvSpPr/>
            <p:nvPr/>
          </p:nvSpPr>
          <p:spPr>
            <a:xfrm>
              <a:off x="6242436" y="1767841"/>
              <a:ext cx="4966584" cy="379332"/>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5" name="Rechteck 14">
              <a:extLst>
                <a:ext uri="{FF2B5EF4-FFF2-40B4-BE49-F238E27FC236}">
                  <a16:creationId xmlns:a16="http://schemas.microsoft.com/office/drawing/2014/main" id="{A27D89F0-0892-1D64-011F-48E525F876CC}"/>
                </a:ext>
              </a:extLst>
            </p:cNvPr>
            <p:cNvSpPr/>
            <p:nvPr/>
          </p:nvSpPr>
          <p:spPr>
            <a:xfrm>
              <a:off x="6320460" y="3266361"/>
              <a:ext cx="4966584" cy="1116806"/>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Tree>
    <p:extLst>
      <p:ext uri="{BB962C8B-B14F-4D97-AF65-F5344CB8AC3E}">
        <p14:creationId xmlns:p14="http://schemas.microsoft.com/office/powerpoint/2010/main" val="25153041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F3A8F-6E4A-ABA9-E12C-19112920B3A4}"/>
              </a:ext>
            </a:extLst>
          </p:cNvPr>
          <p:cNvSpPr>
            <a:spLocks noGrp="1"/>
          </p:cNvSpPr>
          <p:nvPr>
            <p:ph type="title"/>
          </p:nvPr>
        </p:nvSpPr>
        <p:spPr>
          <a:xfrm>
            <a:off x="555812" y="342992"/>
            <a:ext cx="11080376" cy="430887"/>
          </a:xfrm>
        </p:spPr>
        <p:txBody>
          <a:bodyPr/>
          <a:lstStyle/>
          <a:p>
            <a:r>
              <a:rPr lang="en-GB" err="1"/>
              <a:t>Auswertung</a:t>
            </a:r>
            <a:endParaRPr lang="en-DE"/>
          </a:p>
        </p:txBody>
      </p:sp>
      <p:sp>
        <p:nvSpPr>
          <p:cNvPr id="3" name="Datumsplatzhalter 2">
            <a:extLst>
              <a:ext uri="{FF2B5EF4-FFF2-40B4-BE49-F238E27FC236}">
                <a16:creationId xmlns:a16="http://schemas.microsoft.com/office/drawing/2014/main" id="{3635C682-7535-DA98-F0E6-DDABB4F7BA5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A5EEBA5-769C-0C27-4581-A7436F7292C4}"/>
              </a:ext>
            </a:extLst>
          </p:cNvPr>
          <p:cNvSpPr>
            <a:spLocks noGrp="1"/>
          </p:cNvSpPr>
          <p:nvPr>
            <p:ph type="sldNum" sz="quarter" idx="12"/>
          </p:nvPr>
        </p:nvSpPr>
        <p:spPr/>
        <p:txBody>
          <a:bodyPr/>
          <a:lstStyle/>
          <a:p>
            <a:fld id="{69F34120-B5BD-450B-94B9-3E8DBFFED806}" type="slidenum">
              <a:rPr lang="de-DE" smtClean="0"/>
              <a:t>26</a:t>
            </a:fld>
            <a:endParaRPr lang="de-DE"/>
          </a:p>
        </p:txBody>
      </p:sp>
      <p:pic>
        <p:nvPicPr>
          <p:cNvPr id="27" name="Grafik 26">
            <a:extLst>
              <a:ext uri="{FF2B5EF4-FFF2-40B4-BE49-F238E27FC236}">
                <a16:creationId xmlns:a16="http://schemas.microsoft.com/office/drawing/2014/main" id="{DAC29ABC-8DAB-A23C-6CD5-C75BB525EB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66004" y="768692"/>
            <a:ext cx="7889117" cy="5393510"/>
          </a:xfrm>
          <a:prstGeom prst="rect">
            <a:avLst/>
          </a:prstGeom>
          <a:ln>
            <a:noFill/>
          </a:ln>
        </p:spPr>
      </p:pic>
      <p:pic>
        <p:nvPicPr>
          <p:cNvPr id="29" name="Grafik 28">
            <a:extLst>
              <a:ext uri="{FF2B5EF4-FFF2-40B4-BE49-F238E27FC236}">
                <a16:creationId xmlns:a16="http://schemas.microsoft.com/office/drawing/2014/main" id="{224B66FC-5C3D-27F8-3A6B-A717AB762372}"/>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3566007" y="768693"/>
            <a:ext cx="7889114" cy="5393508"/>
          </a:xfrm>
          <a:prstGeom prst="rect">
            <a:avLst/>
          </a:prstGeom>
          <a:ln>
            <a:noFill/>
          </a:ln>
        </p:spPr>
      </p:pic>
      <p:sp>
        <p:nvSpPr>
          <p:cNvPr id="34" name="Textfeld 33">
            <a:extLst>
              <a:ext uri="{FF2B5EF4-FFF2-40B4-BE49-F238E27FC236}">
                <a16:creationId xmlns:a16="http://schemas.microsoft.com/office/drawing/2014/main" id="{CC8835F2-2F09-5E97-ADF3-D088D59421E0}"/>
              </a:ext>
            </a:extLst>
          </p:cNvPr>
          <p:cNvSpPr txBox="1"/>
          <p:nvPr/>
        </p:nvSpPr>
        <p:spPr>
          <a:xfrm>
            <a:off x="555812" y="3562167"/>
            <a:ext cx="2829126" cy="1015663"/>
          </a:xfrm>
          <a:prstGeom prst="rect">
            <a:avLst/>
          </a:prstGeom>
          <a:noFill/>
        </p:spPr>
        <p:txBody>
          <a:bodyPr wrap="square">
            <a:spAutoFit/>
          </a:bodyPr>
          <a:lstStyle/>
          <a:p>
            <a:r>
              <a:rPr lang="de-DE" sz="2000" b="0" i="0" u="none" strike="noStrike">
                <a:effectLst/>
              </a:rPr>
              <a:t>→ </a:t>
            </a:r>
            <a:r>
              <a:rPr lang="de-DE" sz="2000" b="1" i="0" u="none" strike="noStrike">
                <a:solidFill>
                  <a:srgbClr val="009B91"/>
                </a:solidFill>
                <a:effectLst/>
              </a:rPr>
              <a:t>gpt-3.5-turbo-0125</a:t>
            </a:r>
            <a:r>
              <a:rPr lang="de-DE" sz="2000" b="1" i="0" u="none" strike="noStrike">
                <a:effectLst/>
              </a:rPr>
              <a:t> </a:t>
            </a:r>
            <a:r>
              <a:rPr lang="de-DE" sz="2000" i="0" u="none" strike="noStrike">
                <a:effectLst/>
              </a:rPr>
              <a:t>stellt sich als das bestes LLM heraus</a:t>
            </a:r>
            <a:endParaRPr lang="en-DE" sz="2000"/>
          </a:p>
        </p:txBody>
      </p:sp>
      <p:grpSp>
        <p:nvGrpSpPr>
          <p:cNvPr id="16" name="Gruppieren 15">
            <a:extLst>
              <a:ext uri="{FF2B5EF4-FFF2-40B4-BE49-F238E27FC236}">
                <a16:creationId xmlns:a16="http://schemas.microsoft.com/office/drawing/2014/main" id="{D55956B5-F3A5-1066-3377-2FF9E57498B9}"/>
              </a:ext>
            </a:extLst>
          </p:cNvPr>
          <p:cNvGrpSpPr/>
          <p:nvPr/>
        </p:nvGrpSpPr>
        <p:grpSpPr>
          <a:xfrm>
            <a:off x="3689630" y="1158590"/>
            <a:ext cx="7105614" cy="3700060"/>
            <a:chOff x="6249180" y="1848771"/>
            <a:chExt cx="5031120" cy="2619822"/>
          </a:xfrm>
        </p:grpSpPr>
        <p:sp>
          <p:nvSpPr>
            <p:cNvPr id="11" name="Rechteck 10">
              <a:extLst>
                <a:ext uri="{FF2B5EF4-FFF2-40B4-BE49-F238E27FC236}">
                  <a16:creationId xmlns:a16="http://schemas.microsoft.com/office/drawing/2014/main" id="{AEDCC2A1-DFFE-9ED2-D469-8EAE6D1527DF}"/>
                </a:ext>
              </a:extLst>
            </p:cNvPr>
            <p:cNvSpPr/>
            <p:nvPr/>
          </p:nvSpPr>
          <p:spPr>
            <a:xfrm>
              <a:off x="6249180" y="1848771"/>
              <a:ext cx="4966584" cy="379332"/>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5" name="Rechteck 14">
              <a:extLst>
                <a:ext uri="{FF2B5EF4-FFF2-40B4-BE49-F238E27FC236}">
                  <a16:creationId xmlns:a16="http://schemas.microsoft.com/office/drawing/2014/main" id="{A27D89F0-0892-1D64-011F-48E525F876CC}"/>
                </a:ext>
              </a:extLst>
            </p:cNvPr>
            <p:cNvSpPr/>
            <p:nvPr/>
          </p:nvSpPr>
          <p:spPr>
            <a:xfrm>
              <a:off x="6313716" y="3351787"/>
              <a:ext cx="4966584" cy="1116806"/>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
        <p:nvSpPr>
          <p:cNvPr id="6" name="Rechteck: abgerundete Ecken 5">
            <a:extLst>
              <a:ext uri="{FF2B5EF4-FFF2-40B4-BE49-F238E27FC236}">
                <a16:creationId xmlns:a16="http://schemas.microsoft.com/office/drawing/2014/main" id="{F5268F49-7321-51F2-1069-D92922A7A7C8}"/>
              </a:ext>
            </a:extLst>
          </p:cNvPr>
          <p:cNvSpPr/>
          <p:nvPr/>
        </p:nvSpPr>
        <p:spPr>
          <a:xfrm>
            <a:off x="4511710" y="2714626"/>
            <a:ext cx="6191215" cy="594950"/>
          </a:xfrm>
          <a:prstGeom prst="roundRect">
            <a:avLst>
              <a:gd name="adj" fmla="val 5312"/>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7" name="Textplatzhalter 6">
            <a:extLst>
              <a:ext uri="{FF2B5EF4-FFF2-40B4-BE49-F238E27FC236}">
                <a16:creationId xmlns:a16="http://schemas.microsoft.com/office/drawing/2014/main" id="{DA4865F0-1B8D-74E3-21DD-C5ED34054A1C}"/>
              </a:ext>
            </a:extLst>
          </p:cNvPr>
          <p:cNvSpPr txBox="1">
            <a:spLocks/>
          </p:cNvSpPr>
          <p:nvPr/>
        </p:nvSpPr>
        <p:spPr>
          <a:xfrm>
            <a:off x="555811" y="830670"/>
            <a:ext cx="3141405" cy="1292662"/>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solidFill>
                  <a:srgbClr val="009B91"/>
                </a:solidFill>
              </a:rPr>
              <a:t>Ungewichtet</a:t>
            </a:r>
            <a:r>
              <a:rPr lang="de-DE"/>
              <a:t> und</a:t>
            </a:r>
            <a:br>
              <a:rPr lang="de-DE"/>
            </a:br>
            <a:r>
              <a:rPr lang="de-DE"/>
              <a:t>Gewichtet</a:t>
            </a:r>
            <a:br>
              <a:rPr lang="de-DE"/>
            </a:br>
            <a:endParaRPr lang="de-DE"/>
          </a:p>
        </p:txBody>
      </p:sp>
      <p:sp>
        <p:nvSpPr>
          <p:cNvPr id="8" name="Textplatzhalter 6">
            <a:extLst>
              <a:ext uri="{FF2B5EF4-FFF2-40B4-BE49-F238E27FC236}">
                <a16:creationId xmlns:a16="http://schemas.microsoft.com/office/drawing/2014/main" id="{35FB303F-651E-49E7-669B-26E0334C073D}"/>
              </a:ext>
            </a:extLst>
          </p:cNvPr>
          <p:cNvSpPr txBox="1">
            <a:spLocks/>
          </p:cNvSpPr>
          <p:nvPr/>
        </p:nvSpPr>
        <p:spPr>
          <a:xfrm>
            <a:off x="555811" y="830669"/>
            <a:ext cx="3141405" cy="1292662"/>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t>Ungewichtet und</a:t>
            </a:r>
            <a:br>
              <a:rPr lang="de-DE"/>
            </a:br>
            <a:r>
              <a:rPr lang="de-DE">
                <a:solidFill>
                  <a:srgbClr val="009B91"/>
                </a:solidFill>
              </a:rPr>
              <a:t>Gewichtet</a:t>
            </a:r>
            <a:br>
              <a:rPr lang="de-DE"/>
            </a:br>
            <a:endParaRPr lang="de-DE"/>
          </a:p>
        </p:txBody>
      </p:sp>
    </p:spTree>
    <p:extLst>
      <p:ext uri="{BB962C8B-B14F-4D97-AF65-F5344CB8AC3E}">
        <p14:creationId xmlns:p14="http://schemas.microsoft.com/office/powerpoint/2010/main" val="8073251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animBg="1"/>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err="1"/>
              <a:t>EditDistance</a:t>
            </a:r>
            <a:endParaRPr lang="de-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5278931" cy="4679950"/>
          </a:xfrm>
        </p:spPr>
        <p:txBody>
          <a:bodyPr/>
          <a:lstStyle/>
          <a:p>
            <a:pPr marL="0" indent="0" rtl="0">
              <a:spcBef>
                <a:spcPts val="1200"/>
              </a:spcBef>
              <a:spcAft>
                <a:spcPts val="1200"/>
              </a:spcAft>
              <a:buNone/>
            </a:pPr>
            <a:r>
              <a:rPr lang="de-DE" sz="1800" b="1" i="0" u="none" strike="noStrike">
                <a:solidFill>
                  <a:srgbClr val="000000"/>
                </a:solidFill>
                <a:effectLst/>
              </a:rPr>
              <a:t>Definition</a:t>
            </a:r>
            <a:endParaRPr lang="de-DE" sz="1600">
              <a:effectLst/>
            </a:endParaRPr>
          </a:p>
          <a:p>
            <a:pPr rtl="0" fontAlgn="base">
              <a:spcBef>
                <a:spcPts val="1200"/>
              </a:spcBef>
              <a:spcAft>
                <a:spcPts val="1200"/>
              </a:spcAft>
              <a:buFont typeface="Arial" panose="020B0604020202020204" pitchFamily="34" charset="0"/>
              <a:buChar char="•"/>
            </a:pPr>
            <a:r>
              <a:rPr lang="de-DE" sz="1800" b="0" i="0" u="none" strike="noStrike">
                <a:solidFill>
                  <a:srgbClr val="000000"/>
                </a:solidFill>
                <a:effectLst/>
              </a:rPr>
              <a:t>Minimale Anzahl von Bearbeitungsschritten </a:t>
            </a:r>
            <a:r>
              <a:rPr lang="de-DE" sz="1800" b="0" i="0" u="none" strike="noStrike">
                <a:solidFill>
                  <a:srgbClr val="009B91"/>
                </a:solidFill>
                <a:effectLst/>
              </a:rPr>
              <a:t>(Einfügungen, Löschungen, Ersetzungen), </a:t>
            </a:r>
            <a:r>
              <a:rPr lang="de-DE" sz="1800" b="0" i="0" u="none" strike="noStrike">
                <a:solidFill>
                  <a:srgbClr val="000000"/>
                </a:solidFill>
                <a:effectLst/>
              </a:rPr>
              <a:t>von eine Zeichenkette  </a:t>
            </a:r>
            <a:r>
              <a:rPr lang="de-DE" sz="1800" b="0" i="0" u="none" strike="noStrike">
                <a:solidFill>
                  <a:srgbClr val="009B91"/>
                </a:solidFill>
                <a:effectLst/>
              </a:rPr>
              <a:t>A → B</a:t>
            </a:r>
          </a:p>
          <a:p>
            <a:pPr marL="0" indent="0" rtl="0">
              <a:spcBef>
                <a:spcPts val="1200"/>
              </a:spcBef>
              <a:spcAft>
                <a:spcPts val="1200"/>
              </a:spcAft>
              <a:buNone/>
            </a:pPr>
            <a:r>
              <a:rPr lang="de-DE" sz="1800" b="1" i="0" u="none" strike="noStrike">
                <a:solidFill>
                  <a:srgbClr val="000000"/>
                </a:solidFill>
                <a:effectLst/>
              </a:rPr>
              <a:t>Die Relevanz für uns:</a:t>
            </a:r>
            <a:endParaRPr lang="de-DE" sz="1600">
              <a:effectLst/>
            </a:endParaRPr>
          </a:p>
          <a:p>
            <a:pPr rtl="0" fontAlgn="base">
              <a:spcBef>
                <a:spcPts val="1200"/>
              </a:spcBef>
              <a:spcAft>
                <a:spcPts val="0"/>
              </a:spcAft>
              <a:buFont typeface="Arial" panose="020B0604020202020204" pitchFamily="34" charset="0"/>
              <a:buChar char="•"/>
            </a:pPr>
            <a:r>
              <a:rPr lang="de-DE" sz="1800" b="0" i="0" u="none" strike="noStrike">
                <a:solidFill>
                  <a:srgbClr val="000000"/>
                </a:solidFill>
                <a:effectLst/>
              </a:rPr>
              <a:t>Quantifiziert die Ähnlichkeit zwischen:</a:t>
            </a:r>
            <a:br>
              <a:rPr lang="de-DE" sz="1800" b="0" i="0" u="none" strike="noStrike">
                <a:solidFill>
                  <a:srgbClr val="000000"/>
                </a:solidFill>
                <a:effectLst/>
              </a:rPr>
            </a:br>
            <a:br>
              <a:rPr lang="de-DE" sz="1800" b="0" i="0" u="none" strike="noStrike">
                <a:solidFill>
                  <a:srgbClr val="000000"/>
                </a:solidFill>
                <a:effectLst/>
              </a:rPr>
            </a:br>
            <a:r>
              <a:rPr lang="de-DE" sz="1800" b="0" i="0" u="none" strike="noStrike">
                <a:solidFill>
                  <a:srgbClr val="009B91"/>
                </a:solidFill>
                <a:effectLst/>
              </a:rPr>
              <a:t>Generierten Antworten </a:t>
            </a:r>
            <a:r>
              <a:rPr lang="de-DE" sz="1800" b="0" i="0" u="none" strike="noStrike">
                <a:solidFill>
                  <a:srgbClr val="000000"/>
                </a:solidFill>
                <a:effectLst/>
              </a:rPr>
              <a:t>und den </a:t>
            </a:r>
            <a:br>
              <a:rPr lang="de-DE" sz="1800" b="0" i="0" u="none" strike="noStrike">
                <a:solidFill>
                  <a:srgbClr val="000000"/>
                </a:solidFill>
                <a:effectLst/>
              </a:rPr>
            </a:br>
            <a:r>
              <a:rPr lang="de-DE" sz="1800" b="0" i="0" u="none" strike="noStrike">
                <a:solidFill>
                  <a:srgbClr val="009B91"/>
                </a:solidFill>
                <a:effectLst/>
              </a:rPr>
              <a:t>erwarteten Antworten</a:t>
            </a:r>
            <a:br>
              <a:rPr lang="de-DE" sz="1800" b="0" i="0" u="none" strike="noStrike">
                <a:solidFill>
                  <a:srgbClr val="000000"/>
                </a:solidFill>
                <a:effectLst/>
              </a:rPr>
            </a:br>
            <a:endParaRPr lang="de-DE" sz="1800" b="0" i="0" u="none" strike="noStrike">
              <a:solidFill>
                <a:srgbClr val="000000"/>
              </a:solidFill>
              <a:effectLst/>
            </a:endParaRPr>
          </a:p>
          <a:p>
            <a:pPr rtl="0" fontAlgn="base">
              <a:spcBef>
                <a:spcPts val="0"/>
              </a:spcBef>
              <a:spcAft>
                <a:spcPts val="1200"/>
              </a:spcAft>
              <a:buFont typeface="Arial" panose="020B0604020202020204" pitchFamily="34" charset="0"/>
              <a:buChar char="•"/>
            </a:pPr>
            <a:r>
              <a:rPr lang="de-DE" sz="1800" b="0" i="0" u="none" strike="noStrike">
                <a:solidFill>
                  <a:srgbClr val="000000"/>
                </a:solidFill>
                <a:effectLst/>
              </a:rPr>
              <a:t>Berücksichtigt Ähnlichkeit auf Textebene.</a:t>
            </a:r>
          </a:p>
        </p:txBody>
      </p:sp>
    </p:spTree>
    <p:extLst>
      <p:ext uri="{BB962C8B-B14F-4D97-AF65-F5344CB8AC3E}">
        <p14:creationId xmlns:p14="http://schemas.microsoft.com/office/powerpoint/2010/main" val="269003250"/>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Rouge (1,2,L)</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4128311" cy="4679950"/>
          </a:xfrm>
        </p:spPr>
        <p:txBody>
          <a:bodyPr/>
          <a:lstStyle/>
          <a:p>
            <a:pPr marL="0" indent="0" rtl="0">
              <a:spcBef>
                <a:spcPts val="1200"/>
              </a:spcBef>
              <a:spcAft>
                <a:spcPts val="1200"/>
              </a:spcAft>
              <a:buNone/>
            </a:pPr>
            <a:r>
              <a:rPr lang="de-DE" sz="1800" b="1" i="0" u="none" strike="noStrike">
                <a:solidFill>
                  <a:srgbClr val="000000"/>
                </a:solidFill>
                <a:effectLst/>
                <a:latin typeface="Arial" panose="020B0604020202020204" pitchFamily="34" charset="0"/>
              </a:rPr>
              <a:t>Definition</a:t>
            </a:r>
            <a:endParaRPr lang="de-DE" sz="1600">
              <a:effectLst/>
            </a:endParaRPr>
          </a:p>
          <a:p>
            <a:pPr rtl="0" fontAlgn="base">
              <a:spcBef>
                <a:spcPts val="1200"/>
              </a:spcBef>
              <a:spcAft>
                <a:spcPts val="120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Eine Metrik, die die Übereinstimmung zwischen zwei Texten bewertet, basierend auf:</a:t>
            </a:r>
          </a:p>
          <a:p>
            <a:pPr lvl="1" fontAlgn="base">
              <a:spcBef>
                <a:spcPts val="1200"/>
              </a:spcBef>
              <a:spcAft>
                <a:spcPts val="1200"/>
              </a:spcAft>
              <a:buFont typeface="Arial" panose="020B0604020202020204" pitchFamily="34" charset="0"/>
              <a:buChar char="•"/>
            </a:pPr>
            <a:r>
              <a:rPr lang="de-DE" sz="1800" b="1" i="0" u="none" strike="noStrike">
                <a:solidFill>
                  <a:srgbClr val="000000"/>
                </a:solidFill>
                <a:effectLst/>
                <a:latin typeface="Arial" panose="020B0604020202020204" pitchFamily="34" charset="0"/>
              </a:rPr>
              <a:t>Rouge - 1</a:t>
            </a:r>
            <a:br>
              <a:rPr lang="de-DE" sz="1800" b="0" i="0" u="none" strike="noStrike">
                <a:solidFill>
                  <a:srgbClr val="000000"/>
                </a:solidFill>
                <a:effectLst/>
                <a:latin typeface="Arial" panose="020B0604020202020204" pitchFamily="34" charset="0"/>
              </a:rPr>
            </a:br>
            <a:r>
              <a:rPr lang="de-DE" sz="1800" b="0" i="0" u="none" strike="noStrike">
                <a:solidFill>
                  <a:srgbClr val="000000"/>
                </a:solidFill>
                <a:effectLst/>
                <a:latin typeface="Arial" panose="020B0604020202020204" pitchFamily="34" charset="0"/>
              </a:rPr>
              <a:t>Einzelwort Übereinstimmungen </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- 2</a:t>
            </a:r>
            <a:br>
              <a:rPr lang="de-DE" sz="1800">
                <a:solidFill>
                  <a:srgbClr val="000000"/>
                </a:solidFill>
                <a:latin typeface="Arial" panose="020B0604020202020204" pitchFamily="34" charset="0"/>
              </a:rPr>
            </a:br>
            <a:r>
              <a:rPr lang="de-DE" sz="1800" b="0" i="0" u="none" strike="noStrike" err="1">
                <a:solidFill>
                  <a:srgbClr val="000000"/>
                </a:solidFill>
                <a:effectLst/>
                <a:latin typeface="Arial" panose="020B0604020202020204" pitchFamily="34" charset="0"/>
              </a:rPr>
              <a:t>Bigram</a:t>
            </a:r>
            <a:r>
              <a:rPr lang="de-DE" sz="1800" b="0" i="0" u="none" strike="noStrike">
                <a:solidFill>
                  <a:srgbClr val="000000"/>
                </a:solidFill>
                <a:effectLst/>
                <a:latin typeface="Arial" panose="020B0604020202020204" pitchFamily="34" charset="0"/>
              </a:rPr>
              <a:t>-Übereinstimmungen</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L</a:t>
            </a:r>
            <a:br>
              <a:rPr lang="de-DE" sz="1800">
                <a:solidFill>
                  <a:srgbClr val="000000"/>
                </a:solidFill>
                <a:latin typeface="Arial" panose="020B0604020202020204" pitchFamily="34" charset="0"/>
              </a:rPr>
            </a:br>
            <a:r>
              <a:rPr lang="de-DE" sz="1800" b="0" i="0" u="none" strike="noStrike">
                <a:solidFill>
                  <a:srgbClr val="000000"/>
                </a:solidFill>
                <a:effectLst/>
                <a:latin typeface="Arial" panose="020B0604020202020204" pitchFamily="34" charset="0"/>
              </a:rPr>
              <a:t>Die längste gemeinsame Teilfolge (LCS)</a:t>
            </a:r>
          </a:p>
        </p:txBody>
      </p:sp>
      <p:sp>
        <p:nvSpPr>
          <p:cNvPr id="11" name="Textfeld 10">
            <a:extLst>
              <a:ext uri="{FF2B5EF4-FFF2-40B4-BE49-F238E27FC236}">
                <a16:creationId xmlns:a16="http://schemas.microsoft.com/office/drawing/2014/main" id="{B7B16B83-85E8-F1EC-28E2-D497DE220033}"/>
              </a:ext>
            </a:extLst>
          </p:cNvPr>
          <p:cNvSpPr txBox="1"/>
          <p:nvPr/>
        </p:nvSpPr>
        <p:spPr>
          <a:xfrm>
            <a:off x="5057774" y="2659455"/>
            <a:ext cx="6821806" cy="338554"/>
          </a:xfrm>
          <a:prstGeom prst="rect">
            <a:avLst/>
          </a:prstGeom>
          <a:noFill/>
        </p:spPr>
        <p:txBody>
          <a:bodyPr wrap="square">
            <a:spAutoFit/>
          </a:bodyPr>
          <a:lstStyle/>
          <a:p>
            <a:r>
              <a:rPr lang="de-DE" sz="1600">
                <a:solidFill>
                  <a:srgbClr val="009B91"/>
                </a:solidFill>
              </a:rPr>
              <a:t>[gemäß, </a:t>
            </a:r>
            <a:r>
              <a:rPr lang="de-DE" sz="1600" u="sng">
                <a:solidFill>
                  <a:srgbClr val="009B91"/>
                </a:solidFill>
              </a:rPr>
              <a:t>dem</a:t>
            </a:r>
            <a:r>
              <a:rPr lang="de-DE" sz="1600">
                <a:solidFill>
                  <a:srgbClr val="009B91"/>
                </a:solidFill>
              </a:rPr>
              <a:t>, Terminplan, </a:t>
            </a:r>
            <a:r>
              <a:rPr lang="de-DE" sz="1600" u="sng">
                <a:solidFill>
                  <a:srgbClr val="009B91"/>
                </a:solidFill>
              </a:rPr>
              <a:t>der</a:t>
            </a:r>
            <a:r>
              <a:rPr lang="de-DE" sz="1600">
                <a:solidFill>
                  <a:srgbClr val="009B91"/>
                </a:solidFill>
              </a:rPr>
              <a:t>, </a:t>
            </a:r>
            <a:r>
              <a:rPr lang="de-DE" sz="1600" u="sng">
                <a:solidFill>
                  <a:srgbClr val="009B91"/>
                </a:solidFill>
              </a:rPr>
              <a:t>Hochschule</a:t>
            </a:r>
            <a:r>
              <a:rPr lang="de-DE" sz="1600">
                <a:solidFill>
                  <a:srgbClr val="009B91"/>
                </a:solidFill>
              </a:rPr>
              <a:t>, Konstanz]</a:t>
            </a:r>
            <a:endParaRPr lang="en-DE" sz="1600">
              <a:solidFill>
                <a:srgbClr val="009B91"/>
              </a:solidFill>
            </a:endParaRPr>
          </a:p>
        </p:txBody>
      </p:sp>
      <p:sp>
        <p:nvSpPr>
          <p:cNvPr id="13" name="Textfeld 12">
            <a:extLst>
              <a:ext uri="{FF2B5EF4-FFF2-40B4-BE49-F238E27FC236}">
                <a16:creationId xmlns:a16="http://schemas.microsoft.com/office/drawing/2014/main" id="{87943A1C-DC07-0719-9D70-36BD64F0D566}"/>
              </a:ext>
            </a:extLst>
          </p:cNvPr>
          <p:cNvSpPr txBox="1"/>
          <p:nvPr/>
        </p:nvSpPr>
        <p:spPr>
          <a:xfrm>
            <a:off x="5057774" y="2991959"/>
            <a:ext cx="6107430" cy="338554"/>
          </a:xfrm>
          <a:prstGeom prst="rect">
            <a:avLst/>
          </a:prstGeom>
          <a:noFill/>
        </p:spPr>
        <p:txBody>
          <a:bodyPr wrap="square">
            <a:spAutoFit/>
          </a:bodyPr>
          <a:lstStyle/>
          <a:p>
            <a:r>
              <a:rPr lang="de-DE" sz="1600">
                <a:solidFill>
                  <a:srgbClr val="7990AB"/>
                </a:solidFill>
              </a:rPr>
              <a:t>[laut, </a:t>
            </a:r>
            <a:r>
              <a:rPr lang="de-DE" sz="1600" u="sng">
                <a:solidFill>
                  <a:srgbClr val="7990AB"/>
                </a:solidFill>
              </a:rPr>
              <a:t>dem</a:t>
            </a:r>
            <a:r>
              <a:rPr lang="de-DE" sz="1600">
                <a:solidFill>
                  <a:srgbClr val="7990AB"/>
                </a:solidFill>
              </a:rPr>
              <a:t>, Zeitplan, </a:t>
            </a:r>
            <a:r>
              <a:rPr lang="de-DE" sz="1600" u="sng">
                <a:solidFill>
                  <a:srgbClr val="7990AB"/>
                </a:solidFill>
              </a:rPr>
              <a:t>der</a:t>
            </a:r>
            <a:r>
              <a:rPr lang="de-DE" sz="1600">
                <a:solidFill>
                  <a:srgbClr val="7990AB"/>
                </a:solidFill>
              </a:rPr>
              <a:t>, </a:t>
            </a:r>
            <a:r>
              <a:rPr lang="de-DE" sz="1600" u="sng">
                <a:solidFill>
                  <a:srgbClr val="7990AB"/>
                </a:solidFill>
              </a:rPr>
              <a:t>Hochschule</a:t>
            </a:r>
            <a:r>
              <a:rPr lang="de-DE" sz="1600">
                <a:solidFill>
                  <a:srgbClr val="7990AB"/>
                </a:solidFill>
              </a:rPr>
              <a:t>, </a:t>
            </a:r>
            <a:r>
              <a:rPr lang="de-DE" sz="1600" u="sng">
                <a:solidFill>
                  <a:srgbClr val="7990AB"/>
                </a:solidFill>
              </a:rPr>
              <a:t>Konstanz</a:t>
            </a:r>
            <a:r>
              <a:rPr lang="de-DE" sz="1600">
                <a:solidFill>
                  <a:srgbClr val="7990AB"/>
                </a:solidFill>
              </a:rPr>
              <a:t>]</a:t>
            </a:r>
            <a:endParaRPr lang="en-DE" sz="1600">
              <a:solidFill>
                <a:srgbClr val="7990AB"/>
              </a:solidFill>
            </a:endParaRPr>
          </a:p>
        </p:txBody>
      </p:sp>
      <p:sp>
        <p:nvSpPr>
          <p:cNvPr id="21" name="Textfeld 20">
            <a:extLst>
              <a:ext uri="{FF2B5EF4-FFF2-40B4-BE49-F238E27FC236}">
                <a16:creationId xmlns:a16="http://schemas.microsoft.com/office/drawing/2014/main" id="{13297439-155F-8908-6BE2-618968244194}"/>
              </a:ext>
            </a:extLst>
          </p:cNvPr>
          <p:cNvSpPr txBox="1"/>
          <p:nvPr/>
        </p:nvSpPr>
        <p:spPr>
          <a:xfrm>
            <a:off x="5057774" y="3402321"/>
            <a:ext cx="6107430" cy="338554"/>
          </a:xfrm>
          <a:prstGeom prst="rect">
            <a:avLst/>
          </a:prstGeom>
          <a:noFill/>
        </p:spPr>
        <p:txBody>
          <a:bodyPr wrap="square">
            <a:spAutoFit/>
          </a:bodyPr>
          <a:lstStyle/>
          <a:p>
            <a:r>
              <a:rPr lang="de-DE" sz="1600" b="0" i="0" u="none" strike="noStrike">
                <a:effectLst/>
              </a:rPr>
              <a:t>→ </a:t>
            </a:r>
            <a:r>
              <a:rPr lang="de-DE" sz="1600" b="1" i="0" u="none" strike="noStrike">
                <a:effectLst/>
              </a:rPr>
              <a:t>Rouge-1:  </a:t>
            </a:r>
            <a:r>
              <a:rPr lang="en-GB" sz="1600"/>
              <a:t>4/6 = 0.66 (</a:t>
            </a:r>
            <a:r>
              <a:rPr lang="en-GB" sz="1600" err="1"/>
              <a:t>oder</a:t>
            </a:r>
            <a:r>
              <a:rPr lang="en-GB" sz="1600"/>
              <a:t> 66%)</a:t>
            </a:r>
            <a:endParaRPr lang="en-DE" sz="1600"/>
          </a:p>
        </p:txBody>
      </p:sp>
      <p:sp>
        <p:nvSpPr>
          <p:cNvPr id="23" name="Textfeld 22">
            <a:extLst>
              <a:ext uri="{FF2B5EF4-FFF2-40B4-BE49-F238E27FC236}">
                <a16:creationId xmlns:a16="http://schemas.microsoft.com/office/drawing/2014/main" id="{786F4766-3B43-8BD0-D555-48D35036041B}"/>
              </a:ext>
            </a:extLst>
          </p:cNvPr>
          <p:cNvSpPr txBox="1"/>
          <p:nvPr/>
        </p:nvSpPr>
        <p:spPr>
          <a:xfrm>
            <a:off x="5154930" y="525383"/>
            <a:ext cx="5234940" cy="1231106"/>
          </a:xfrm>
          <a:prstGeom prst="rect">
            <a:avLst/>
          </a:prstGeom>
          <a:noFill/>
        </p:spPr>
        <p:txBody>
          <a:bodyPr wrap="square" lIns="0" tIns="0" rIns="0" bIns="0" rtlCol="0">
            <a:spAutoFit/>
          </a:bodyPr>
          <a:lstStyle/>
          <a:p>
            <a:pPr algn="l"/>
            <a:r>
              <a:rPr lang="de-DE" sz="1600" b="1"/>
              <a:t>Referenz:</a:t>
            </a:r>
            <a:br>
              <a:rPr lang="de-DE" sz="1600"/>
            </a:br>
            <a:r>
              <a:rPr lang="de-DE" sz="1600">
                <a:solidFill>
                  <a:srgbClr val="009B91"/>
                </a:solidFill>
              </a:rPr>
              <a:t>„gemäß dem Terminplan der Hochschule Konstanz“</a:t>
            </a:r>
            <a:br>
              <a:rPr lang="de-DE" sz="1600">
                <a:solidFill>
                  <a:srgbClr val="009B91"/>
                </a:solidFill>
              </a:rPr>
            </a:br>
            <a:br>
              <a:rPr lang="de-DE" sz="1600">
                <a:solidFill>
                  <a:srgbClr val="009B91"/>
                </a:solidFill>
              </a:rPr>
            </a:br>
            <a:r>
              <a:rPr lang="de-DE" sz="1600" b="1"/>
              <a:t>LLM-Antwort:</a:t>
            </a:r>
            <a:br>
              <a:rPr lang="de-DE" sz="1600"/>
            </a:br>
            <a:r>
              <a:rPr lang="de-DE" sz="1600">
                <a:solidFill>
                  <a:srgbClr val="7990AB"/>
                </a:solidFill>
              </a:rPr>
              <a:t>„laut dem Zeitplan der Hochschule Konstanz“</a:t>
            </a:r>
            <a:endParaRPr lang="en-DE" sz="1600">
              <a:solidFill>
                <a:srgbClr val="7990AB"/>
              </a:solidFill>
            </a:endParaRPr>
          </a:p>
        </p:txBody>
      </p:sp>
      <p:sp>
        <p:nvSpPr>
          <p:cNvPr id="24" name="Textfeld 23">
            <a:extLst>
              <a:ext uri="{FF2B5EF4-FFF2-40B4-BE49-F238E27FC236}">
                <a16:creationId xmlns:a16="http://schemas.microsoft.com/office/drawing/2014/main" id="{E6A4D207-F873-B3BD-D39F-6C04C7712E6C}"/>
              </a:ext>
            </a:extLst>
          </p:cNvPr>
          <p:cNvSpPr txBox="1"/>
          <p:nvPr/>
        </p:nvSpPr>
        <p:spPr>
          <a:xfrm>
            <a:off x="5057774" y="2348239"/>
            <a:ext cx="6107430" cy="338554"/>
          </a:xfrm>
          <a:prstGeom prst="rect">
            <a:avLst/>
          </a:prstGeom>
          <a:noFill/>
        </p:spPr>
        <p:txBody>
          <a:bodyPr wrap="square">
            <a:spAutoFit/>
          </a:bodyPr>
          <a:lstStyle/>
          <a:p>
            <a:r>
              <a:rPr lang="de-DE" sz="1600" b="1"/>
              <a:t>1-Gram:</a:t>
            </a:r>
            <a:endParaRPr lang="en-DE" sz="1600"/>
          </a:p>
        </p:txBody>
      </p:sp>
      <p:sp>
        <p:nvSpPr>
          <p:cNvPr id="26" name="Textfeld 25">
            <a:extLst>
              <a:ext uri="{FF2B5EF4-FFF2-40B4-BE49-F238E27FC236}">
                <a16:creationId xmlns:a16="http://schemas.microsoft.com/office/drawing/2014/main" id="{1F77B076-A1A4-478A-65DD-0BB6FF46E2D0}"/>
              </a:ext>
            </a:extLst>
          </p:cNvPr>
          <p:cNvSpPr txBox="1"/>
          <p:nvPr/>
        </p:nvSpPr>
        <p:spPr>
          <a:xfrm>
            <a:off x="5057774" y="4306018"/>
            <a:ext cx="6821806" cy="584775"/>
          </a:xfrm>
          <a:prstGeom prst="rect">
            <a:avLst/>
          </a:prstGeom>
          <a:noFill/>
        </p:spPr>
        <p:txBody>
          <a:bodyPr wrap="square">
            <a:spAutoFit/>
          </a:bodyPr>
          <a:lstStyle/>
          <a:p>
            <a:r>
              <a:rPr lang="de-DE" sz="1600">
                <a:solidFill>
                  <a:srgbClr val="009B91"/>
                </a:solidFill>
              </a:rPr>
              <a:t>["gemäß dem", "dem Terminplan", "Terminplan der", "der Hochschule", "</a:t>
            </a:r>
            <a:r>
              <a:rPr lang="de-DE" sz="1600" u="sng">
                <a:solidFill>
                  <a:srgbClr val="009B91"/>
                </a:solidFill>
              </a:rPr>
              <a:t>Hochschule Konstanz</a:t>
            </a:r>
            <a:r>
              <a:rPr lang="de-DE" sz="1600">
                <a:solidFill>
                  <a:srgbClr val="009B91"/>
                </a:solidFill>
              </a:rPr>
              <a:t>"]</a:t>
            </a:r>
            <a:endParaRPr lang="en-DE" sz="1600">
              <a:solidFill>
                <a:srgbClr val="009B91"/>
              </a:solidFill>
            </a:endParaRPr>
          </a:p>
        </p:txBody>
      </p:sp>
      <p:sp>
        <p:nvSpPr>
          <p:cNvPr id="27" name="Textfeld 26">
            <a:extLst>
              <a:ext uri="{FF2B5EF4-FFF2-40B4-BE49-F238E27FC236}">
                <a16:creationId xmlns:a16="http://schemas.microsoft.com/office/drawing/2014/main" id="{4AD60491-2EE2-6C83-28BA-2978233186AE}"/>
              </a:ext>
            </a:extLst>
          </p:cNvPr>
          <p:cNvSpPr txBox="1"/>
          <p:nvPr/>
        </p:nvSpPr>
        <p:spPr>
          <a:xfrm>
            <a:off x="5057774" y="4851030"/>
            <a:ext cx="6107430" cy="584775"/>
          </a:xfrm>
          <a:prstGeom prst="rect">
            <a:avLst/>
          </a:prstGeom>
          <a:noFill/>
        </p:spPr>
        <p:txBody>
          <a:bodyPr wrap="square">
            <a:spAutoFit/>
          </a:bodyPr>
          <a:lstStyle/>
          <a:p>
            <a:r>
              <a:rPr lang="de-DE" sz="1600">
                <a:solidFill>
                  <a:srgbClr val="7990AB"/>
                </a:solidFill>
              </a:rPr>
              <a:t>["laut dem", "dem Zeitplan", "Zeitplan der", "der Hochschule ", "</a:t>
            </a:r>
            <a:r>
              <a:rPr lang="de-DE" sz="1600" u="sng">
                <a:solidFill>
                  <a:srgbClr val="7990AB"/>
                </a:solidFill>
              </a:rPr>
              <a:t>Hochschule Konstanz</a:t>
            </a:r>
            <a:r>
              <a:rPr lang="de-DE" sz="1600">
                <a:solidFill>
                  <a:srgbClr val="7990AB"/>
                </a:solidFill>
              </a:rPr>
              <a:t>"]</a:t>
            </a:r>
            <a:endParaRPr lang="en-DE" sz="1600">
              <a:solidFill>
                <a:srgbClr val="7990AB"/>
              </a:solidFill>
            </a:endParaRPr>
          </a:p>
        </p:txBody>
      </p:sp>
      <p:sp>
        <p:nvSpPr>
          <p:cNvPr id="28" name="Textfeld 27">
            <a:extLst>
              <a:ext uri="{FF2B5EF4-FFF2-40B4-BE49-F238E27FC236}">
                <a16:creationId xmlns:a16="http://schemas.microsoft.com/office/drawing/2014/main" id="{AA4CE286-538C-AC79-843F-F30BB8FD8003}"/>
              </a:ext>
            </a:extLst>
          </p:cNvPr>
          <p:cNvSpPr txBox="1"/>
          <p:nvPr/>
        </p:nvSpPr>
        <p:spPr>
          <a:xfrm>
            <a:off x="5057774" y="3966225"/>
            <a:ext cx="6107430" cy="338554"/>
          </a:xfrm>
          <a:prstGeom prst="rect">
            <a:avLst/>
          </a:prstGeom>
          <a:noFill/>
        </p:spPr>
        <p:txBody>
          <a:bodyPr wrap="square">
            <a:spAutoFit/>
          </a:bodyPr>
          <a:lstStyle/>
          <a:p>
            <a:r>
              <a:rPr lang="de-DE" sz="1600" b="1"/>
              <a:t>2-Gram:</a:t>
            </a:r>
            <a:endParaRPr lang="en-DE" sz="1600"/>
          </a:p>
        </p:txBody>
      </p:sp>
      <p:sp>
        <p:nvSpPr>
          <p:cNvPr id="29" name="Textfeld 28">
            <a:extLst>
              <a:ext uri="{FF2B5EF4-FFF2-40B4-BE49-F238E27FC236}">
                <a16:creationId xmlns:a16="http://schemas.microsoft.com/office/drawing/2014/main" id="{69398302-4657-B366-1A6C-497129B33B8A}"/>
              </a:ext>
            </a:extLst>
          </p:cNvPr>
          <p:cNvSpPr txBox="1"/>
          <p:nvPr/>
        </p:nvSpPr>
        <p:spPr>
          <a:xfrm>
            <a:off x="5057774" y="5527744"/>
            <a:ext cx="6107430" cy="338554"/>
          </a:xfrm>
          <a:prstGeom prst="rect">
            <a:avLst/>
          </a:prstGeom>
          <a:noFill/>
        </p:spPr>
        <p:txBody>
          <a:bodyPr wrap="square">
            <a:spAutoFit/>
          </a:bodyPr>
          <a:lstStyle/>
          <a:p>
            <a:r>
              <a:rPr lang="de-DE" sz="1600" b="0" i="0" u="none" strike="noStrike">
                <a:effectLst/>
              </a:rPr>
              <a:t>→ </a:t>
            </a:r>
            <a:r>
              <a:rPr lang="de-DE" sz="1600" b="1" i="0" u="none" strike="noStrike">
                <a:effectLst/>
              </a:rPr>
              <a:t>Rouge-2:  </a:t>
            </a:r>
            <a:r>
              <a:rPr lang="en-GB" sz="1600"/>
              <a:t>1/5 = 0.2 (</a:t>
            </a:r>
            <a:r>
              <a:rPr lang="en-GB" sz="1600" err="1"/>
              <a:t>oder</a:t>
            </a:r>
            <a:r>
              <a:rPr lang="en-GB" sz="1600"/>
              <a:t> 20%)</a:t>
            </a:r>
            <a:endParaRPr lang="en-DE" sz="1600"/>
          </a:p>
        </p:txBody>
      </p:sp>
    </p:spTree>
    <p:extLst>
      <p:ext uri="{BB962C8B-B14F-4D97-AF65-F5344CB8AC3E}">
        <p14:creationId xmlns:p14="http://schemas.microsoft.com/office/powerpoint/2010/main" val="4065301259"/>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Rouge (1,2,L)</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4128311" cy="4679950"/>
          </a:xfrm>
        </p:spPr>
        <p:txBody>
          <a:bodyPr/>
          <a:lstStyle/>
          <a:p>
            <a:pPr marL="0" indent="0" rtl="0">
              <a:spcBef>
                <a:spcPts val="1200"/>
              </a:spcBef>
              <a:spcAft>
                <a:spcPts val="1200"/>
              </a:spcAft>
              <a:buNone/>
            </a:pPr>
            <a:r>
              <a:rPr lang="de-DE" sz="1800" b="1" i="0" u="none" strike="noStrike">
                <a:solidFill>
                  <a:srgbClr val="000000"/>
                </a:solidFill>
                <a:effectLst/>
                <a:latin typeface="Arial" panose="020B0604020202020204" pitchFamily="34" charset="0"/>
              </a:rPr>
              <a:t>Definition</a:t>
            </a:r>
            <a:endParaRPr lang="de-DE" sz="1600">
              <a:effectLst/>
            </a:endParaRPr>
          </a:p>
          <a:p>
            <a:pPr rtl="0" fontAlgn="base">
              <a:spcBef>
                <a:spcPts val="1200"/>
              </a:spcBef>
              <a:spcAft>
                <a:spcPts val="120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Eine Metrik, die die Übereinstimmung zwischen zwei Texten bewertet, basierend auf:</a:t>
            </a:r>
          </a:p>
          <a:p>
            <a:pPr lvl="1" fontAlgn="base">
              <a:spcBef>
                <a:spcPts val="1200"/>
              </a:spcBef>
              <a:spcAft>
                <a:spcPts val="1200"/>
              </a:spcAft>
              <a:buFont typeface="Arial" panose="020B0604020202020204" pitchFamily="34" charset="0"/>
              <a:buChar char="•"/>
            </a:pPr>
            <a:r>
              <a:rPr lang="de-DE" sz="1800" b="1" i="0" u="none" strike="noStrike">
                <a:solidFill>
                  <a:srgbClr val="000000"/>
                </a:solidFill>
                <a:effectLst/>
                <a:latin typeface="Arial" panose="020B0604020202020204" pitchFamily="34" charset="0"/>
              </a:rPr>
              <a:t>Rouge - 1</a:t>
            </a:r>
            <a:br>
              <a:rPr lang="de-DE" sz="1800" b="0" i="0" u="none" strike="noStrike">
                <a:solidFill>
                  <a:srgbClr val="000000"/>
                </a:solidFill>
                <a:effectLst/>
                <a:latin typeface="Arial" panose="020B0604020202020204" pitchFamily="34" charset="0"/>
              </a:rPr>
            </a:br>
            <a:r>
              <a:rPr lang="de-DE" sz="1800" b="0" i="0" u="none" strike="noStrike">
                <a:solidFill>
                  <a:srgbClr val="000000"/>
                </a:solidFill>
                <a:effectLst/>
                <a:latin typeface="Arial" panose="020B0604020202020204" pitchFamily="34" charset="0"/>
              </a:rPr>
              <a:t>Einzelwort Übereinstimmungen </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- 2</a:t>
            </a:r>
            <a:br>
              <a:rPr lang="de-DE" sz="1800">
                <a:solidFill>
                  <a:srgbClr val="000000"/>
                </a:solidFill>
                <a:latin typeface="Arial" panose="020B0604020202020204" pitchFamily="34" charset="0"/>
              </a:rPr>
            </a:br>
            <a:r>
              <a:rPr lang="de-DE" sz="1800" b="0" i="0" u="none" strike="noStrike" err="1">
                <a:solidFill>
                  <a:srgbClr val="000000"/>
                </a:solidFill>
                <a:effectLst/>
                <a:latin typeface="Arial" panose="020B0604020202020204" pitchFamily="34" charset="0"/>
              </a:rPr>
              <a:t>Bigram</a:t>
            </a:r>
            <a:r>
              <a:rPr lang="de-DE" sz="1800" b="0" i="0" u="none" strike="noStrike">
                <a:solidFill>
                  <a:srgbClr val="000000"/>
                </a:solidFill>
                <a:effectLst/>
                <a:latin typeface="Arial" panose="020B0604020202020204" pitchFamily="34" charset="0"/>
              </a:rPr>
              <a:t>-Übereinstimmungen</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L</a:t>
            </a:r>
            <a:br>
              <a:rPr lang="de-DE" sz="1800">
                <a:solidFill>
                  <a:srgbClr val="000000"/>
                </a:solidFill>
                <a:latin typeface="Arial" panose="020B0604020202020204" pitchFamily="34" charset="0"/>
              </a:rPr>
            </a:br>
            <a:r>
              <a:rPr lang="de-DE" sz="1800" b="0" i="0" u="none" strike="noStrike">
                <a:solidFill>
                  <a:srgbClr val="000000"/>
                </a:solidFill>
                <a:effectLst/>
                <a:latin typeface="Arial" panose="020B0604020202020204" pitchFamily="34" charset="0"/>
              </a:rPr>
              <a:t>Die längste gemeinsame Teilfolge (LCS)</a:t>
            </a:r>
          </a:p>
        </p:txBody>
      </p:sp>
      <p:sp>
        <p:nvSpPr>
          <p:cNvPr id="11" name="Textfeld 10">
            <a:extLst>
              <a:ext uri="{FF2B5EF4-FFF2-40B4-BE49-F238E27FC236}">
                <a16:creationId xmlns:a16="http://schemas.microsoft.com/office/drawing/2014/main" id="{B7B16B83-85E8-F1EC-28E2-D497DE220033}"/>
              </a:ext>
            </a:extLst>
          </p:cNvPr>
          <p:cNvSpPr txBox="1"/>
          <p:nvPr/>
        </p:nvSpPr>
        <p:spPr>
          <a:xfrm>
            <a:off x="5057774" y="2661907"/>
            <a:ext cx="6821806" cy="584775"/>
          </a:xfrm>
          <a:prstGeom prst="rect">
            <a:avLst/>
          </a:prstGeom>
          <a:noFill/>
        </p:spPr>
        <p:txBody>
          <a:bodyPr wrap="square">
            <a:spAutoFit/>
          </a:bodyPr>
          <a:lstStyle/>
          <a:p>
            <a:r>
              <a:rPr lang="de-DE" sz="1600">
                <a:solidFill>
                  <a:srgbClr val="009B91"/>
                </a:solidFill>
              </a:rPr>
              <a:t>["gemäß dem", "dem Terminplan", "Terminplan der", "der Hochschule", "</a:t>
            </a:r>
            <a:r>
              <a:rPr lang="de-DE" sz="1600" u="sng">
                <a:solidFill>
                  <a:srgbClr val="009B91"/>
                </a:solidFill>
              </a:rPr>
              <a:t>Hochschule Konstanz</a:t>
            </a:r>
            <a:r>
              <a:rPr lang="de-DE" sz="1600">
                <a:solidFill>
                  <a:srgbClr val="009B91"/>
                </a:solidFill>
              </a:rPr>
              <a:t>"]</a:t>
            </a:r>
            <a:endParaRPr lang="en-DE" sz="1600">
              <a:solidFill>
                <a:srgbClr val="009B91"/>
              </a:solidFill>
            </a:endParaRPr>
          </a:p>
        </p:txBody>
      </p:sp>
      <p:sp>
        <p:nvSpPr>
          <p:cNvPr id="13" name="Textfeld 12">
            <a:extLst>
              <a:ext uri="{FF2B5EF4-FFF2-40B4-BE49-F238E27FC236}">
                <a16:creationId xmlns:a16="http://schemas.microsoft.com/office/drawing/2014/main" id="{87943A1C-DC07-0719-9D70-36BD64F0D566}"/>
              </a:ext>
            </a:extLst>
          </p:cNvPr>
          <p:cNvSpPr txBox="1"/>
          <p:nvPr/>
        </p:nvSpPr>
        <p:spPr>
          <a:xfrm>
            <a:off x="5057774" y="3430853"/>
            <a:ext cx="6107430" cy="584775"/>
          </a:xfrm>
          <a:prstGeom prst="rect">
            <a:avLst/>
          </a:prstGeom>
          <a:noFill/>
        </p:spPr>
        <p:txBody>
          <a:bodyPr wrap="square">
            <a:spAutoFit/>
          </a:bodyPr>
          <a:lstStyle/>
          <a:p>
            <a:r>
              <a:rPr lang="de-DE" sz="1600">
                <a:solidFill>
                  <a:srgbClr val="7990AB"/>
                </a:solidFill>
              </a:rPr>
              <a:t>["laut dem", "dem Zeitplan", "Zeitplan der", "der Hochschule ", "</a:t>
            </a:r>
            <a:r>
              <a:rPr lang="de-DE" sz="1600" u="sng">
                <a:solidFill>
                  <a:srgbClr val="7990AB"/>
                </a:solidFill>
              </a:rPr>
              <a:t>Hochschule Konstanz</a:t>
            </a:r>
            <a:r>
              <a:rPr lang="de-DE" sz="1600">
                <a:solidFill>
                  <a:srgbClr val="7990AB"/>
                </a:solidFill>
              </a:rPr>
              <a:t>"]</a:t>
            </a:r>
            <a:endParaRPr lang="en-DE" sz="1600">
              <a:solidFill>
                <a:srgbClr val="7990AB"/>
              </a:solidFill>
            </a:endParaRPr>
          </a:p>
        </p:txBody>
      </p:sp>
      <p:sp>
        <p:nvSpPr>
          <p:cNvPr id="21" name="Textfeld 20">
            <a:extLst>
              <a:ext uri="{FF2B5EF4-FFF2-40B4-BE49-F238E27FC236}">
                <a16:creationId xmlns:a16="http://schemas.microsoft.com/office/drawing/2014/main" id="{13297439-155F-8908-6BE2-618968244194}"/>
              </a:ext>
            </a:extLst>
          </p:cNvPr>
          <p:cNvSpPr txBox="1"/>
          <p:nvPr/>
        </p:nvSpPr>
        <p:spPr>
          <a:xfrm>
            <a:off x="5057774" y="4390050"/>
            <a:ext cx="6107430" cy="338554"/>
          </a:xfrm>
          <a:prstGeom prst="rect">
            <a:avLst/>
          </a:prstGeom>
          <a:noFill/>
        </p:spPr>
        <p:txBody>
          <a:bodyPr wrap="square">
            <a:spAutoFit/>
          </a:bodyPr>
          <a:lstStyle/>
          <a:p>
            <a:r>
              <a:rPr lang="de-DE" sz="1600" b="0" i="0" u="none" strike="noStrike">
                <a:effectLst/>
              </a:rPr>
              <a:t>→ </a:t>
            </a:r>
            <a:r>
              <a:rPr lang="de-DE" sz="1600" b="1" i="0" u="none" strike="noStrike">
                <a:effectLst/>
              </a:rPr>
              <a:t>Rouge-2:  </a:t>
            </a:r>
            <a:r>
              <a:rPr lang="en-GB" sz="1600"/>
              <a:t>1/5 = 0.2 (</a:t>
            </a:r>
            <a:r>
              <a:rPr lang="en-GB" sz="1600" err="1"/>
              <a:t>oder</a:t>
            </a:r>
            <a:r>
              <a:rPr lang="en-GB" sz="1600"/>
              <a:t> 20%)</a:t>
            </a:r>
            <a:endParaRPr lang="en-DE" sz="1600"/>
          </a:p>
        </p:txBody>
      </p:sp>
      <p:sp>
        <p:nvSpPr>
          <p:cNvPr id="5" name="Textfeld 4">
            <a:extLst>
              <a:ext uri="{FF2B5EF4-FFF2-40B4-BE49-F238E27FC236}">
                <a16:creationId xmlns:a16="http://schemas.microsoft.com/office/drawing/2014/main" id="{8D1CD8F7-0F63-CA5F-85C4-385516BC37E4}"/>
              </a:ext>
            </a:extLst>
          </p:cNvPr>
          <p:cNvSpPr txBox="1"/>
          <p:nvPr/>
        </p:nvSpPr>
        <p:spPr>
          <a:xfrm>
            <a:off x="5154930" y="525383"/>
            <a:ext cx="5234940" cy="1231106"/>
          </a:xfrm>
          <a:prstGeom prst="rect">
            <a:avLst/>
          </a:prstGeom>
          <a:noFill/>
        </p:spPr>
        <p:txBody>
          <a:bodyPr wrap="square" lIns="0" tIns="0" rIns="0" bIns="0" rtlCol="0">
            <a:spAutoFit/>
          </a:bodyPr>
          <a:lstStyle/>
          <a:p>
            <a:pPr algn="l"/>
            <a:r>
              <a:rPr lang="de-DE" sz="1600" b="1"/>
              <a:t>Referenz:</a:t>
            </a:r>
            <a:br>
              <a:rPr lang="de-DE" sz="1600"/>
            </a:br>
            <a:r>
              <a:rPr lang="de-DE" sz="1600">
                <a:solidFill>
                  <a:srgbClr val="009B91"/>
                </a:solidFill>
              </a:rPr>
              <a:t>„gemäß dem Terminplan der Hochschule Konstanz“</a:t>
            </a:r>
            <a:br>
              <a:rPr lang="de-DE" sz="1600">
                <a:solidFill>
                  <a:srgbClr val="009B91"/>
                </a:solidFill>
              </a:rPr>
            </a:br>
            <a:br>
              <a:rPr lang="de-DE" sz="1600">
                <a:solidFill>
                  <a:srgbClr val="009B91"/>
                </a:solidFill>
              </a:rPr>
            </a:br>
            <a:r>
              <a:rPr lang="de-DE" sz="1600" b="1"/>
              <a:t>LLM-Antwort:</a:t>
            </a:r>
            <a:br>
              <a:rPr lang="de-DE" sz="1600"/>
            </a:br>
            <a:r>
              <a:rPr lang="de-DE" sz="1600">
                <a:solidFill>
                  <a:srgbClr val="7990AB"/>
                </a:solidFill>
              </a:rPr>
              <a:t>„laut dem Zeitplan der Hochschule Konstanz“</a:t>
            </a:r>
            <a:endParaRPr lang="en-DE" sz="1600" err="1">
              <a:solidFill>
                <a:srgbClr val="7990AB"/>
              </a:solidFill>
            </a:endParaRPr>
          </a:p>
        </p:txBody>
      </p:sp>
      <p:sp>
        <p:nvSpPr>
          <p:cNvPr id="10" name="Textfeld 9">
            <a:extLst>
              <a:ext uri="{FF2B5EF4-FFF2-40B4-BE49-F238E27FC236}">
                <a16:creationId xmlns:a16="http://schemas.microsoft.com/office/drawing/2014/main" id="{76C0C3E8-7F09-0EB9-25DF-D27AEAF46A63}"/>
              </a:ext>
            </a:extLst>
          </p:cNvPr>
          <p:cNvSpPr txBox="1"/>
          <p:nvPr/>
        </p:nvSpPr>
        <p:spPr>
          <a:xfrm>
            <a:off x="5057774" y="2303222"/>
            <a:ext cx="6107430" cy="338554"/>
          </a:xfrm>
          <a:prstGeom prst="rect">
            <a:avLst/>
          </a:prstGeom>
          <a:noFill/>
        </p:spPr>
        <p:txBody>
          <a:bodyPr wrap="square">
            <a:spAutoFit/>
          </a:bodyPr>
          <a:lstStyle/>
          <a:p>
            <a:r>
              <a:rPr lang="de-DE" sz="1600" b="1"/>
              <a:t>Vergleich:</a:t>
            </a:r>
            <a:endParaRPr lang="en-DE" sz="1600"/>
          </a:p>
        </p:txBody>
      </p:sp>
    </p:spTree>
    <p:extLst>
      <p:ext uri="{BB962C8B-B14F-4D97-AF65-F5344CB8AC3E}">
        <p14:creationId xmlns:p14="http://schemas.microsoft.com/office/powerpoint/2010/main" val="1800402426"/>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Einführung</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2738801"/>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Rouge (1,2,L)</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4128311" cy="4679950"/>
          </a:xfrm>
        </p:spPr>
        <p:txBody>
          <a:bodyPr/>
          <a:lstStyle/>
          <a:p>
            <a:pPr marL="0" indent="0" rtl="0">
              <a:spcBef>
                <a:spcPts val="1200"/>
              </a:spcBef>
              <a:spcAft>
                <a:spcPts val="1200"/>
              </a:spcAft>
              <a:buNone/>
            </a:pPr>
            <a:r>
              <a:rPr lang="de-DE" sz="1800" b="1" i="0" u="none" strike="noStrike">
                <a:solidFill>
                  <a:srgbClr val="000000"/>
                </a:solidFill>
                <a:effectLst/>
                <a:latin typeface="Arial" panose="020B0604020202020204" pitchFamily="34" charset="0"/>
              </a:rPr>
              <a:t>Definition</a:t>
            </a:r>
            <a:endParaRPr lang="de-DE" sz="1600">
              <a:effectLst/>
            </a:endParaRPr>
          </a:p>
          <a:p>
            <a:pPr rtl="0" fontAlgn="base">
              <a:spcBef>
                <a:spcPts val="1200"/>
              </a:spcBef>
              <a:spcAft>
                <a:spcPts val="120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Eine Metrik, die die Übereinstimmung zwischen zwei Texten bewertet, basierend auf:</a:t>
            </a:r>
          </a:p>
          <a:p>
            <a:pPr lvl="1" fontAlgn="base">
              <a:spcBef>
                <a:spcPts val="1200"/>
              </a:spcBef>
              <a:spcAft>
                <a:spcPts val="1200"/>
              </a:spcAft>
              <a:buFont typeface="Arial" panose="020B0604020202020204" pitchFamily="34" charset="0"/>
              <a:buChar char="•"/>
            </a:pPr>
            <a:r>
              <a:rPr lang="de-DE" sz="1800" b="1" i="0" u="none" strike="noStrike">
                <a:solidFill>
                  <a:srgbClr val="000000"/>
                </a:solidFill>
                <a:effectLst/>
                <a:latin typeface="Arial" panose="020B0604020202020204" pitchFamily="34" charset="0"/>
              </a:rPr>
              <a:t>Rouge - 1</a:t>
            </a:r>
            <a:br>
              <a:rPr lang="de-DE" sz="1800" b="0" i="0" u="none" strike="noStrike">
                <a:solidFill>
                  <a:srgbClr val="000000"/>
                </a:solidFill>
                <a:effectLst/>
                <a:latin typeface="Arial" panose="020B0604020202020204" pitchFamily="34" charset="0"/>
              </a:rPr>
            </a:br>
            <a:r>
              <a:rPr lang="de-DE" sz="1800" b="0" i="0" u="none" strike="noStrike">
                <a:solidFill>
                  <a:srgbClr val="000000"/>
                </a:solidFill>
                <a:effectLst/>
                <a:latin typeface="Arial" panose="020B0604020202020204" pitchFamily="34" charset="0"/>
              </a:rPr>
              <a:t>Einzelwort Übereinstimmungen </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- 2</a:t>
            </a:r>
            <a:br>
              <a:rPr lang="de-DE" sz="1800">
                <a:solidFill>
                  <a:srgbClr val="000000"/>
                </a:solidFill>
                <a:latin typeface="Arial" panose="020B0604020202020204" pitchFamily="34" charset="0"/>
              </a:rPr>
            </a:br>
            <a:r>
              <a:rPr lang="de-DE" sz="1800" b="0" i="0" u="none" strike="noStrike" err="1">
                <a:solidFill>
                  <a:srgbClr val="000000"/>
                </a:solidFill>
                <a:effectLst/>
                <a:latin typeface="Arial" panose="020B0604020202020204" pitchFamily="34" charset="0"/>
              </a:rPr>
              <a:t>Bigram</a:t>
            </a:r>
            <a:r>
              <a:rPr lang="de-DE" sz="1800" b="0" i="0" u="none" strike="noStrike">
                <a:solidFill>
                  <a:srgbClr val="000000"/>
                </a:solidFill>
                <a:effectLst/>
                <a:latin typeface="Arial" panose="020B0604020202020204" pitchFamily="34" charset="0"/>
              </a:rPr>
              <a:t>-Übereinstimmungen</a:t>
            </a:r>
          </a:p>
          <a:p>
            <a:pPr lvl="1" fontAlgn="base">
              <a:spcBef>
                <a:spcPts val="1200"/>
              </a:spcBef>
              <a:spcAft>
                <a:spcPts val="1200"/>
              </a:spcAft>
              <a:buFont typeface="Arial" panose="020B0604020202020204" pitchFamily="34" charset="0"/>
              <a:buChar char="•"/>
            </a:pPr>
            <a:r>
              <a:rPr lang="de-DE" sz="1800" b="1">
                <a:solidFill>
                  <a:srgbClr val="000000"/>
                </a:solidFill>
                <a:latin typeface="Arial" panose="020B0604020202020204" pitchFamily="34" charset="0"/>
              </a:rPr>
              <a:t>Rouge - L</a:t>
            </a:r>
            <a:br>
              <a:rPr lang="de-DE" sz="1800">
                <a:solidFill>
                  <a:srgbClr val="000000"/>
                </a:solidFill>
                <a:latin typeface="Arial" panose="020B0604020202020204" pitchFamily="34" charset="0"/>
              </a:rPr>
            </a:br>
            <a:r>
              <a:rPr lang="de-DE" sz="1800" b="0" i="0" u="none" strike="noStrike">
                <a:solidFill>
                  <a:srgbClr val="000000"/>
                </a:solidFill>
                <a:effectLst/>
                <a:latin typeface="Arial" panose="020B0604020202020204" pitchFamily="34" charset="0"/>
              </a:rPr>
              <a:t>Die längste gemeinsame Teilfolge (LCS)</a:t>
            </a:r>
          </a:p>
        </p:txBody>
      </p:sp>
      <p:sp>
        <p:nvSpPr>
          <p:cNvPr id="11" name="Textfeld 10">
            <a:extLst>
              <a:ext uri="{FF2B5EF4-FFF2-40B4-BE49-F238E27FC236}">
                <a16:creationId xmlns:a16="http://schemas.microsoft.com/office/drawing/2014/main" id="{B7B16B83-85E8-F1EC-28E2-D497DE220033}"/>
              </a:ext>
            </a:extLst>
          </p:cNvPr>
          <p:cNvSpPr txBox="1"/>
          <p:nvPr/>
        </p:nvSpPr>
        <p:spPr>
          <a:xfrm>
            <a:off x="5057774" y="2625232"/>
            <a:ext cx="6821806" cy="338554"/>
          </a:xfrm>
          <a:prstGeom prst="rect">
            <a:avLst/>
          </a:prstGeom>
          <a:noFill/>
        </p:spPr>
        <p:txBody>
          <a:bodyPr wrap="square">
            <a:spAutoFit/>
          </a:bodyPr>
          <a:lstStyle/>
          <a:p>
            <a:r>
              <a:rPr lang="de-DE" sz="1600">
                <a:solidFill>
                  <a:srgbClr val="009B91"/>
                </a:solidFill>
              </a:rPr>
              <a:t>„gemäß </a:t>
            </a:r>
            <a:r>
              <a:rPr lang="de-DE" sz="1600" u="sng">
                <a:solidFill>
                  <a:srgbClr val="009B91"/>
                </a:solidFill>
              </a:rPr>
              <a:t>dem</a:t>
            </a:r>
            <a:r>
              <a:rPr lang="de-DE" sz="1600">
                <a:solidFill>
                  <a:srgbClr val="009B91"/>
                </a:solidFill>
              </a:rPr>
              <a:t> Terminplan </a:t>
            </a:r>
            <a:r>
              <a:rPr lang="de-DE" sz="1600" u="sng">
                <a:solidFill>
                  <a:srgbClr val="009B91"/>
                </a:solidFill>
              </a:rPr>
              <a:t>der Hochschule Konstanz</a:t>
            </a:r>
            <a:r>
              <a:rPr lang="de-DE" sz="1600">
                <a:solidFill>
                  <a:srgbClr val="009B91"/>
                </a:solidFill>
              </a:rPr>
              <a:t>“</a:t>
            </a:r>
            <a:endParaRPr lang="en-DE" sz="1600">
              <a:solidFill>
                <a:srgbClr val="009B91"/>
              </a:solidFill>
            </a:endParaRPr>
          </a:p>
        </p:txBody>
      </p:sp>
      <p:sp>
        <p:nvSpPr>
          <p:cNvPr id="13" name="Textfeld 12">
            <a:extLst>
              <a:ext uri="{FF2B5EF4-FFF2-40B4-BE49-F238E27FC236}">
                <a16:creationId xmlns:a16="http://schemas.microsoft.com/office/drawing/2014/main" id="{87943A1C-DC07-0719-9D70-36BD64F0D566}"/>
              </a:ext>
            </a:extLst>
          </p:cNvPr>
          <p:cNvSpPr txBox="1"/>
          <p:nvPr/>
        </p:nvSpPr>
        <p:spPr>
          <a:xfrm>
            <a:off x="5057774" y="2994564"/>
            <a:ext cx="6107430" cy="338554"/>
          </a:xfrm>
          <a:prstGeom prst="rect">
            <a:avLst/>
          </a:prstGeom>
          <a:noFill/>
        </p:spPr>
        <p:txBody>
          <a:bodyPr wrap="square">
            <a:spAutoFit/>
          </a:bodyPr>
          <a:lstStyle/>
          <a:p>
            <a:r>
              <a:rPr lang="de-DE" sz="1600">
                <a:solidFill>
                  <a:srgbClr val="7990AB"/>
                </a:solidFill>
              </a:rPr>
              <a:t>„laut </a:t>
            </a:r>
            <a:r>
              <a:rPr lang="de-DE" sz="1600" u="sng">
                <a:solidFill>
                  <a:srgbClr val="7990AB"/>
                </a:solidFill>
              </a:rPr>
              <a:t>dem</a:t>
            </a:r>
            <a:r>
              <a:rPr lang="de-DE" sz="1600">
                <a:solidFill>
                  <a:srgbClr val="7990AB"/>
                </a:solidFill>
              </a:rPr>
              <a:t> Zeitplan </a:t>
            </a:r>
            <a:r>
              <a:rPr lang="de-DE" sz="1600" u="sng">
                <a:solidFill>
                  <a:srgbClr val="7990AB"/>
                </a:solidFill>
              </a:rPr>
              <a:t>der Hochschule Konstanz</a:t>
            </a:r>
            <a:r>
              <a:rPr lang="de-DE" sz="1600">
                <a:solidFill>
                  <a:srgbClr val="7990AB"/>
                </a:solidFill>
              </a:rPr>
              <a:t>“</a:t>
            </a:r>
            <a:endParaRPr lang="en-DE" sz="1600">
              <a:solidFill>
                <a:srgbClr val="7990AB"/>
              </a:solidFill>
            </a:endParaRPr>
          </a:p>
        </p:txBody>
      </p:sp>
      <p:sp>
        <p:nvSpPr>
          <p:cNvPr id="5" name="Textfeld 4">
            <a:extLst>
              <a:ext uri="{FF2B5EF4-FFF2-40B4-BE49-F238E27FC236}">
                <a16:creationId xmlns:a16="http://schemas.microsoft.com/office/drawing/2014/main" id="{3BA0105B-B8A5-25A9-0495-3CA804A06CD7}"/>
              </a:ext>
            </a:extLst>
          </p:cNvPr>
          <p:cNvSpPr txBox="1"/>
          <p:nvPr/>
        </p:nvSpPr>
        <p:spPr>
          <a:xfrm>
            <a:off x="5154930" y="525383"/>
            <a:ext cx="5234940" cy="1231106"/>
          </a:xfrm>
          <a:prstGeom prst="rect">
            <a:avLst/>
          </a:prstGeom>
          <a:noFill/>
        </p:spPr>
        <p:txBody>
          <a:bodyPr wrap="square" lIns="0" tIns="0" rIns="0" bIns="0" rtlCol="0">
            <a:spAutoFit/>
          </a:bodyPr>
          <a:lstStyle/>
          <a:p>
            <a:pPr algn="l"/>
            <a:r>
              <a:rPr lang="de-DE" sz="1600" b="1"/>
              <a:t>Referenz:</a:t>
            </a:r>
            <a:br>
              <a:rPr lang="de-DE" sz="1600"/>
            </a:br>
            <a:r>
              <a:rPr lang="de-DE" sz="1600">
                <a:solidFill>
                  <a:srgbClr val="009B91"/>
                </a:solidFill>
              </a:rPr>
              <a:t>„gemäß dem Terminplan der Hochschule Konstanz“</a:t>
            </a:r>
            <a:br>
              <a:rPr lang="de-DE" sz="1600">
                <a:solidFill>
                  <a:srgbClr val="009B91"/>
                </a:solidFill>
              </a:rPr>
            </a:br>
            <a:br>
              <a:rPr lang="de-DE" sz="1600">
                <a:solidFill>
                  <a:srgbClr val="009B91"/>
                </a:solidFill>
              </a:rPr>
            </a:br>
            <a:r>
              <a:rPr lang="de-DE" sz="1600" b="1"/>
              <a:t>LLM-Antwort:</a:t>
            </a:r>
            <a:br>
              <a:rPr lang="de-DE" sz="1600"/>
            </a:br>
            <a:r>
              <a:rPr lang="de-DE" sz="1600">
                <a:solidFill>
                  <a:srgbClr val="7990AB"/>
                </a:solidFill>
              </a:rPr>
              <a:t>„laut dem Zeitplan der Hochschule Konstanz“</a:t>
            </a:r>
            <a:endParaRPr lang="en-DE" sz="1600">
              <a:solidFill>
                <a:srgbClr val="7990AB"/>
              </a:solidFill>
            </a:endParaRPr>
          </a:p>
        </p:txBody>
      </p:sp>
      <p:sp>
        <p:nvSpPr>
          <p:cNvPr id="8" name="Rectangle 1">
            <a:extLst>
              <a:ext uri="{FF2B5EF4-FFF2-40B4-BE49-F238E27FC236}">
                <a16:creationId xmlns:a16="http://schemas.microsoft.com/office/drawing/2014/main" id="{9FBA156F-167D-C2E4-BFC9-DCF721EA0C5B}"/>
              </a:ext>
            </a:extLst>
          </p:cNvPr>
          <p:cNvSpPr>
            <a:spLocks noChangeArrowheads="1"/>
          </p:cNvSpPr>
          <p:nvPr/>
        </p:nvSpPr>
        <p:spPr bwMode="auto">
          <a:xfrm>
            <a:off x="5154930" y="3807897"/>
            <a:ext cx="610743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rgbClr val="009B91"/>
              </a:buClr>
              <a:buSzTx/>
              <a:buFont typeface="Arial" panose="020B0604020202020204" pitchFamily="34" charset="0"/>
              <a:buChar char="•"/>
              <a:tabLst/>
            </a:pPr>
            <a:r>
              <a:rPr kumimoji="0" lang="en-DE" altLang="en-DE" sz="1600" b="1" i="0" u="none" strike="noStrike" cap="none" normalizeH="0" baseline="0" err="1">
                <a:ln>
                  <a:noFill/>
                </a:ln>
                <a:solidFill>
                  <a:schemeClr val="tx1"/>
                </a:solidFill>
                <a:effectLst/>
                <a:latin typeface="Arial" panose="020B0604020202020204" pitchFamily="34" charset="0"/>
              </a:rPr>
              <a:t>Länge</a:t>
            </a:r>
            <a:r>
              <a:rPr kumimoji="0" lang="en-DE" altLang="en-DE" sz="1600" b="1" i="0" u="none" strike="noStrike" cap="none" normalizeH="0" baseline="0">
                <a:ln>
                  <a:noFill/>
                </a:ln>
                <a:solidFill>
                  <a:schemeClr val="tx1"/>
                </a:solidFill>
                <a:effectLst/>
                <a:latin typeface="Arial" panose="020B0604020202020204" pitchFamily="34" charset="0"/>
              </a:rPr>
              <a:t> der LCS:</a:t>
            </a:r>
            <a:r>
              <a:rPr kumimoji="0" lang="en-DE" altLang="en-DE" sz="1600" b="0" i="0" u="none" strike="noStrike" cap="none" normalizeH="0" baseline="0">
                <a:ln>
                  <a:noFill/>
                </a:ln>
                <a:solidFill>
                  <a:schemeClr val="tx1"/>
                </a:solidFill>
                <a:effectLst/>
                <a:latin typeface="Arial" panose="020B0604020202020204" pitchFamily="34" charset="0"/>
              </a:rPr>
              <a:t> </a:t>
            </a:r>
            <a:br>
              <a:rPr kumimoji="0" lang="en-GB" altLang="en-DE" sz="1600" b="0" i="0" u="none" strike="noStrike" cap="none" normalizeH="0" baseline="0">
                <a:ln>
                  <a:noFill/>
                </a:ln>
                <a:solidFill>
                  <a:schemeClr val="tx1"/>
                </a:solidFill>
                <a:effectLst/>
                <a:latin typeface="Arial" panose="020B0604020202020204" pitchFamily="34" charset="0"/>
              </a:rPr>
            </a:br>
            <a:r>
              <a:rPr kumimoji="0" lang="en-DE" altLang="en-DE" sz="1600" b="0" i="0" u="none" strike="noStrike" cap="none" normalizeH="0" baseline="0">
                <a:ln>
                  <a:noFill/>
                </a:ln>
                <a:solidFill>
                  <a:schemeClr val="tx1"/>
                </a:solidFill>
                <a:effectLst/>
                <a:latin typeface="Arial" panose="020B0604020202020204" pitchFamily="34" charset="0"/>
              </a:rPr>
              <a:t>4 </a:t>
            </a:r>
            <a:r>
              <a:rPr kumimoji="0" lang="en-DE" altLang="en-DE" sz="1600" b="0" i="0" u="none" strike="noStrike" cap="none" normalizeH="0" baseline="0" err="1">
                <a:ln>
                  <a:noFill/>
                </a:ln>
                <a:solidFill>
                  <a:schemeClr val="tx1"/>
                </a:solidFill>
                <a:effectLst/>
                <a:latin typeface="Arial" panose="020B0604020202020204" pitchFamily="34" charset="0"/>
              </a:rPr>
              <a:t>Wörter</a:t>
            </a:r>
            <a:r>
              <a:rPr kumimoji="0" lang="en-DE" altLang="en-DE" sz="1600" b="0" i="0" u="none" strike="noStrike" cap="none" normalizeH="0" baseline="0">
                <a:ln>
                  <a:noFill/>
                </a:ln>
                <a:solidFill>
                  <a:schemeClr val="tx1"/>
                </a:solidFill>
                <a:effectLst/>
                <a:latin typeface="Arial" panose="020B0604020202020204" pitchFamily="34" charset="0"/>
              </a:rPr>
              <a:t> </a:t>
            </a:r>
            <a:r>
              <a:rPr kumimoji="0" lang="en-GB" altLang="en-DE" sz="1600" b="0" i="0" u="none" strike="noStrike" cap="none" normalizeH="0" baseline="0">
                <a:ln>
                  <a:noFill/>
                </a:ln>
                <a:solidFill>
                  <a:schemeClr val="tx1"/>
                </a:solidFill>
                <a:effectLst/>
                <a:latin typeface="Arial" panose="020B0604020202020204" pitchFamily="34" charset="0"/>
              </a:rPr>
              <a:t>[</a:t>
            </a:r>
            <a:r>
              <a:rPr kumimoji="0" lang="en-DE" altLang="en-DE" sz="1600" b="0" i="0" u="none" strike="noStrike" cap="none" normalizeH="0" baseline="0">
                <a:ln>
                  <a:noFill/>
                </a:ln>
                <a:solidFill>
                  <a:schemeClr val="tx1"/>
                </a:solidFill>
                <a:effectLst/>
                <a:latin typeface="Arial" panose="020B0604020202020204" pitchFamily="34" charset="0"/>
              </a:rPr>
              <a:t>„dem“, „der“, „Hochschule“, „Konstanz“</a:t>
            </a:r>
            <a:r>
              <a:rPr kumimoji="0" lang="en-GB" altLang="en-DE" sz="1600" b="0" i="0" u="none" strike="noStrike" cap="none" normalizeH="0" baseline="0">
                <a:ln>
                  <a:noFill/>
                </a:ln>
                <a:solidFill>
                  <a:schemeClr val="tx1"/>
                </a:solidFill>
                <a:effectLst/>
                <a:latin typeface="Arial" panose="020B0604020202020204" pitchFamily="34" charset="0"/>
              </a:rPr>
              <a:t>]</a:t>
            </a:r>
            <a:br>
              <a:rPr kumimoji="0" lang="en-GB" altLang="en-DE" sz="1600" b="0" i="0" u="none" strike="noStrike" cap="none" normalizeH="0" baseline="0">
                <a:ln>
                  <a:noFill/>
                </a:ln>
                <a:solidFill>
                  <a:schemeClr val="tx1"/>
                </a:solidFill>
                <a:effectLst/>
                <a:latin typeface="Arial" panose="020B0604020202020204" pitchFamily="34" charset="0"/>
              </a:rPr>
            </a:br>
            <a:endParaRPr kumimoji="0" lang="en-GB" altLang="en-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009B91"/>
              </a:buClr>
              <a:buSzTx/>
              <a:buFont typeface="Arial" panose="020B0604020202020204" pitchFamily="34" charset="0"/>
              <a:buChar char="•"/>
              <a:tabLst/>
            </a:pPr>
            <a:r>
              <a:rPr kumimoji="0" lang="en-DE" altLang="en-DE" sz="1600" b="1" i="0" u="none" strike="noStrike" cap="none" normalizeH="0" baseline="0" err="1">
                <a:ln>
                  <a:noFill/>
                </a:ln>
                <a:solidFill>
                  <a:schemeClr val="tx1"/>
                </a:solidFill>
                <a:effectLst/>
                <a:latin typeface="Arial" panose="020B0604020202020204" pitchFamily="34" charset="0"/>
              </a:rPr>
              <a:t>Gesamtlänge</a:t>
            </a:r>
            <a:r>
              <a:rPr kumimoji="0" lang="en-DE" altLang="en-DE" sz="1600" b="1" i="0" u="none" strike="noStrike" cap="none" normalizeH="0" baseline="0">
                <a:ln>
                  <a:noFill/>
                </a:ln>
                <a:solidFill>
                  <a:schemeClr val="tx1"/>
                </a:solidFill>
                <a:effectLst/>
                <a:latin typeface="Arial" panose="020B0604020202020204" pitchFamily="34" charset="0"/>
              </a:rPr>
              <a:t> der </a:t>
            </a:r>
            <a:r>
              <a:rPr kumimoji="0" lang="en-DE" altLang="en-DE" sz="1600" b="1" i="0" u="none" strike="noStrike" cap="none" normalizeH="0" baseline="0" err="1">
                <a:ln>
                  <a:noFill/>
                </a:ln>
                <a:solidFill>
                  <a:schemeClr val="tx1"/>
                </a:solidFill>
                <a:effectLst/>
                <a:latin typeface="Arial" panose="020B0604020202020204" pitchFamily="34" charset="0"/>
              </a:rPr>
              <a:t>Referenz</a:t>
            </a:r>
            <a:r>
              <a:rPr kumimoji="0" lang="en-DE" altLang="en-DE" sz="1600" b="1" i="0" u="none" strike="noStrike" cap="none" normalizeH="0" baseline="0">
                <a:ln>
                  <a:noFill/>
                </a:ln>
                <a:solidFill>
                  <a:schemeClr val="tx1"/>
                </a:solidFill>
                <a:effectLst/>
                <a:latin typeface="Arial" panose="020B0604020202020204" pitchFamily="34" charset="0"/>
              </a:rPr>
              <a:t>:</a:t>
            </a:r>
            <a:r>
              <a:rPr kumimoji="0" lang="en-DE" altLang="en-DE" sz="1600" b="0" i="0" u="none" strike="noStrike" cap="none" normalizeH="0" baseline="0">
                <a:ln>
                  <a:noFill/>
                </a:ln>
                <a:solidFill>
                  <a:schemeClr val="tx1"/>
                </a:solidFill>
                <a:effectLst/>
                <a:latin typeface="Arial" panose="020B0604020202020204" pitchFamily="34" charset="0"/>
              </a:rPr>
              <a:t> </a:t>
            </a:r>
            <a:r>
              <a:rPr kumimoji="0" lang="en-GB" altLang="en-DE" sz="1600" b="0" i="0" u="none" strike="noStrike" cap="none" normalizeH="0" baseline="0">
                <a:ln>
                  <a:noFill/>
                </a:ln>
                <a:solidFill>
                  <a:schemeClr val="tx1"/>
                </a:solidFill>
                <a:effectLst/>
                <a:latin typeface="Arial" panose="020B0604020202020204" pitchFamily="34" charset="0"/>
              </a:rPr>
              <a:t>          </a:t>
            </a:r>
            <a:r>
              <a:rPr kumimoji="0" lang="en-DE" altLang="en-DE" sz="1600" b="0" i="0" u="none" strike="noStrike" cap="none" normalizeH="0" baseline="0">
                <a:ln>
                  <a:noFill/>
                </a:ln>
                <a:solidFill>
                  <a:schemeClr val="tx1"/>
                </a:solidFill>
                <a:effectLst/>
                <a:latin typeface="Arial" panose="020B0604020202020204" pitchFamily="34" charset="0"/>
              </a:rPr>
              <a:t>6 </a:t>
            </a:r>
            <a:r>
              <a:rPr kumimoji="0" lang="en-DE" altLang="en-DE" sz="1600" b="0" i="0" u="none" strike="noStrike" cap="none" normalizeH="0" baseline="0" err="1">
                <a:ln>
                  <a:noFill/>
                </a:ln>
                <a:solidFill>
                  <a:schemeClr val="tx1"/>
                </a:solidFill>
                <a:effectLst/>
                <a:latin typeface="Arial" panose="020B0604020202020204" pitchFamily="34" charset="0"/>
              </a:rPr>
              <a:t>Wörter</a:t>
            </a:r>
            <a:endParaRPr lang="en-GB" altLang="en-DE" sz="160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009B91"/>
              </a:buClr>
              <a:buSzTx/>
              <a:buFont typeface="Arial" panose="020B0604020202020204" pitchFamily="34" charset="0"/>
              <a:buChar char="•"/>
              <a:tabLst/>
            </a:pPr>
            <a:r>
              <a:rPr kumimoji="0" lang="en-DE" altLang="en-DE" sz="1600" b="1" i="0" u="none" strike="noStrike" cap="none" normalizeH="0" baseline="0" err="1">
                <a:ln>
                  <a:noFill/>
                </a:ln>
                <a:solidFill>
                  <a:schemeClr val="tx1"/>
                </a:solidFill>
                <a:effectLst/>
                <a:latin typeface="Arial" panose="020B0604020202020204" pitchFamily="34" charset="0"/>
              </a:rPr>
              <a:t>Gesamtlänge</a:t>
            </a:r>
            <a:r>
              <a:rPr kumimoji="0" lang="en-DE" altLang="en-DE" sz="1600" b="1" i="0" u="none" strike="noStrike" cap="none" normalizeH="0" baseline="0">
                <a:ln>
                  <a:noFill/>
                </a:ln>
                <a:solidFill>
                  <a:schemeClr val="tx1"/>
                </a:solidFill>
                <a:effectLst/>
                <a:latin typeface="Arial" panose="020B0604020202020204" pitchFamily="34" charset="0"/>
              </a:rPr>
              <a:t> der LLM-</a:t>
            </a:r>
            <a:r>
              <a:rPr kumimoji="0" lang="en-DE" altLang="en-DE" sz="1600" b="1" i="0" u="none" strike="noStrike" cap="none" normalizeH="0" baseline="0" err="1">
                <a:ln>
                  <a:noFill/>
                </a:ln>
                <a:solidFill>
                  <a:schemeClr val="tx1"/>
                </a:solidFill>
                <a:effectLst/>
                <a:latin typeface="Arial" panose="020B0604020202020204" pitchFamily="34" charset="0"/>
              </a:rPr>
              <a:t>Antwort</a:t>
            </a:r>
            <a:r>
              <a:rPr kumimoji="0" lang="en-DE" altLang="en-DE" sz="1600" b="1" i="0" u="none" strike="noStrike" cap="none" normalizeH="0" baseline="0">
                <a:ln>
                  <a:noFill/>
                </a:ln>
                <a:solidFill>
                  <a:schemeClr val="tx1"/>
                </a:solidFill>
                <a:effectLst/>
                <a:latin typeface="Arial" panose="020B0604020202020204" pitchFamily="34" charset="0"/>
              </a:rPr>
              <a:t>:</a:t>
            </a:r>
            <a:r>
              <a:rPr kumimoji="0" lang="en-DE" altLang="en-DE" sz="1600" b="0" i="0" u="none" strike="noStrike" cap="none" normalizeH="0" baseline="0">
                <a:ln>
                  <a:noFill/>
                </a:ln>
                <a:solidFill>
                  <a:schemeClr val="tx1"/>
                </a:solidFill>
                <a:effectLst/>
                <a:latin typeface="Arial" panose="020B0604020202020204" pitchFamily="34" charset="0"/>
              </a:rPr>
              <a:t> </a:t>
            </a:r>
            <a:r>
              <a:rPr kumimoji="0" lang="en-GB" altLang="en-DE" sz="1600" b="0" i="0" u="none" strike="noStrike" cap="none" normalizeH="0" baseline="0">
                <a:ln>
                  <a:noFill/>
                </a:ln>
                <a:solidFill>
                  <a:schemeClr val="tx1"/>
                </a:solidFill>
                <a:effectLst/>
                <a:latin typeface="Arial" panose="020B0604020202020204" pitchFamily="34" charset="0"/>
              </a:rPr>
              <a:t>   </a:t>
            </a:r>
            <a:r>
              <a:rPr kumimoji="0" lang="en-DE" altLang="en-DE" sz="1600" b="0" i="0" u="none" strike="noStrike" cap="none" normalizeH="0" baseline="0">
                <a:ln>
                  <a:noFill/>
                </a:ln>
                <a:solidFill>
                  <a:schemeClr val="tx1"/>
                </a:solidFill>
                <a:effectLst/>
                <a:latin typeface="Arial" panose="020B0604020202020204" pitchFamily="34" charset="0"/>
              </a:rPr>
              <a:t>6 </a:t>
            </a:r>
            <a:r>
              <a:rPr kumimoji="0" lang="en-DE" altLang="en-DE" sz="1600" b="0" i="0" u="none" strike="noStrike" cap="none" normalizeH="0" baseline="0" err="1">
                <a:ln>
                  <a:noFill/>
                </a:ln>
                <a:solidFill>
                  <a:schemeClr val="tx1"/>
                </a:solidFill>
                <a:effectLst/>
                <a:latin typeface="Arial" panose="020B0604020202020204" pitchFamily="34" charset="0"/>
              </a:rPr>
              <a:t>Wörter</a:t>
            </a:r>
            <a:r>
              <a:rPr kumimoji="0" lang="en-DE" altLang="en-DE" sz="1600" b="0" i="0" u="none" strike="noStrike" cap="none" normalizeH="0" baseline="0">
                <a:ln>
                  <a:noFill/>
                </a:ln>
                <a:solidFill>
                  <a:schemeClr val="tx1"/>
                </a:solidFill>
                <a:effectLst/>
                <a:latin typeface="Arial" panose="020B0604020202020204" pitchFamily="34" charset="0"/>
              </a:rPr>
              <a:t> </a:t>
            </a:r>
            <a:endParaRPr kumimoji="0" lang="en-GB" altLang="en-DE" sz="16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009B91"/>
              </a:buClr>
              <a:buSzTx/>
              <a:buFont typeface="Arial" panose="020B0604020202020204" pitchFamily="34" charset="0"/>
              <a:buChar char="•"/>
              <a:tabLst/>
            </a:pPr>
            <a:endParaRPr lang="en-GB" altLang="en-DE" sz="1600">
              <a:latin typeface="Arial" panose="020B0604020202020204" pitchFamily="34" charset="0"/>
            </a:endParaRPr>
          </a:p>
          <a:p>
            <a:pPr eaLnBrk="0" fontAlgn="base" hangingPunct="0">
              <a:spcBef>
                <a:spcPct val="0"/>
              </a:spcBef>
              <a:spcAft>
                <a:spcPct val="0"/>
              </a:spcAft>
              <a:buClr>
                <a:srgbClr val="009B91"/>
              </a:buClr>
            </a:pPr>
            <a:r>
              <a:rPr lang="de-DE" sz="1600" b="0" i="0" u="none" strike="noStrike">
                <a:effectLst/>
              </a:rPr>
              <a:t>→ </a:t>
            </a:r>
            <a:r>
              <a:rPr lang="de-DE" sz="1600" b="1" i="0" u="none" strike="noStrike">
                <a:effectLst/>
              </a:rPr>
              <a:t>Rouge-L:  </a:t>
            </a:r>
            <a:r>
              <a:rPr lang="en-GB" sz="1600"/>
              <a:t>4/6 = 0.67 (</a:t>
            </a:r>
            <a:r>
              <a:rPr lang="en-GB" sz="1600" err="1"/>
              <a:t>oder</a:t>
            </a:r>
            <a:r>
              <a:rPr lang="en-GB" sz="1600"/>
              <a:t> 67%)</a:t>
            </a:r>
            <a:endParaRPr lang="en-DE" sz="160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DE" altLang="en-DE" sz="1600" b="0" i="0" u="none" strike="noStrike" cap="none" normalizeH="0" baseline="0">
              <a:ln>
                <a:noFill/>
              </a:ln>
              <a:solidFill>
                <a:schemeClr val="tx1"/>
              </a:solidFill>
              <a:effectLst/>
              <a:latin typeface="Arial" panose="020B0604020202020204" pitchFamily="34" charset="0"/>
            </a:endParaRPr>
          </a:p>
        </p:txBody>
      </p:sp>
      <p:sp>
        <p:nvSpPr>
          <p:cNvPr id="10" name="Textfeld 9">
            <a:extLst>
              <a:ext uri="{FF2B5EF4-FFF2-40B4-BE49-F238E27FC236}">
                <a16:creationId xmlns:a16="http://schemas.microsoft.com/office/drawing/2014/main" id="{2EDFB643-5E2E-9E72-1ECE-88A836EE7C06}"/>
              </a:ext>
            </a:extLst>
          </p:cNvPr>
          <p:cNvSpPr txBox="1"/>
          <p:nvPr/>
        </p:nvSpPr>
        <p:spPr>
          <a:xfrm>
            <a:off x="5057774" y="2308380"/>
            <a:ext cx="6107430" cy="338554"/>
          </a:xfrm>
          <a:prstGeom prst="rect">
            <a:avLst/>
          </a:prstGeom>
          <a:noFill/>
        </p:spPr>
        <p:txBody>
          <a:bodyPr wrap="square">
            <a:spAutoFit/>
          </a:bodyPr>
          <a:lstStyle/>
          <a:p>
            <a:r>
              <a:rPr lang="de-DE" sz="1600" b="1"/>
              <a:t>Vergleich:</a:t>
            </a:r>
            <a:endParaRPr lang="en-DE" sz="1600"/>
          </a:p>
        </p:txBody>
      </p:sp>
    </p:spTree>
    <p:extLst>
      <p:ext uri="{BB962C8B-B14F-4D97-AF65-F5344CB8AC3E}">
        <p14:creationId xmlns:p14="http://schemas.microsoft.com/office/powerpoint/2010/main" val="1729675226"/>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Rouge (1,2,L)</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5370371" cy="4679950"/>
          </a:xfrm>
        </p:spPr>
        <p:txBody>
          <a:bodyPr/>
          <a:lstStyle/>
          <a:p>
            <a:pPr marL="0" indent="0" rtl="0" fontAlgn="base">
              <a:spcBef>
                <a:spcPts val="1200"/>
              </a:spcBef>
              <a:spcAft>
                <a:spcPts val="1200"/>
              </a:spcAft>
              <a:buNone/>
            </a:pPr>
            <a:r>
              <a:rPr lang="de-DE" sz="1800" b="1" i="0" u="none" strike="noStrike">
                <a:solidFill>
                  <a:srgbClr val="000000"/>
                </a:solidFill>
                <a:effectLst/>
                <a:latin typeface="Arial" panose="020B0604020202020204" pitchFamily="34" charset="0"/>
              </a:rPr>
              <a:t>Die Relevanz für uns:</a:t>
            </a:r>
            <a:endParaRPr lang="de-DE" sz="1600">
              <a:effectLst/>
            </a:endParaRPr>
          </a:p>
          <a:p>
            <a:pPr rtl="0" fontAlgn="base">
              <a:spcBef>
                <a:spcPts val="1200"/>
              </a:spcBef>
              <a:spcAft>
                <a:spcPts val="0"/>
              </a:spcAft>
              <a:buFont typeface="Arial" panose="020B0604020202020204" pitchFamily="34" charset="0"/>
              <a:buChar char="•"/>
            </a:pPr>
            <a:r>
              <a:rPr lang="de-DE" sz="1800" b="0" i="0" u="none" strike="noStrike">
                <a:solidFill>
                  <a:srgbClr val="000000"/>
                </a:solidFill>
                <a:effectLst/>
                <a:latin typeface="Arial" panose="020B0604020202020204" pitchFamily="34" charset="0"/>
              </a:rPr>
              <a:t>Rouge (1,2,L) ermöglicht eine feine Bewertung der Textähnlichkeit, indem sie nicht nur einzelne Wörter, sondern auch </a:t>
            </a:r>
            <a:r>
              <a:rPr lang="de-DE" sz="1800" b="0" i="0" u="none" strike="noStrike" err="1">
                <a:solidFill>
                  <a:srgbClr val="000000"/>
                </a:solidFill>
                <a:effectLst/>
                <a:latin typeface="Arial" panose="020B0604020202020204" pitchFamily="34" charset="0"/>
              </a:rPr>
              <a:t>Bigramme</a:t>
            </a:r>
            <a:r>
              <a:rPr lang="de-DE" sz="1800" b="0" i="0" u="none" strike="noStrike">
                <a:solidFill>
                  <a:srgbClr val="000000"/>
                </a:solidFill>
                <a:effectLst/>
                <a:latin typeface="Arial" panose="020B0604020202020204" pitchFamily="34" charset="0"/>
              </a:rPr>
              <a:t> und längere Sequenzen berücksichtigt.</a:t>
            </a:r>
          </a:p>
        </p:txBody>
      </p:sp>
    </p:spTree>
    <p:extLst>
      <p:ext uri="{BB962C8B-B14F-4D97-AF65-F5344CB8AC3E}">
        <p14:creationId xmlns:p14="http://schemas.microsoft.com/office/powerpoint/2010/main" val="264795442"/>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Metrik</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Jaccard </a:t>
            </a:r>
            <a:r>
              <a:rPr lang="de-DE" err="1"/>
              <a:t>Similarity</a:t>
            </a:r>
            <a:endParaRPr lang="de-DE"/>
          </a:p>
        </p:txBody>
      </p:sp>
      <p:sp>
        <p:nvSpPr>
          <p:cNvPr id="9" name="Inhaltsplatzhalter 2">
            <a:extLst>
              <a:ext uri="{FF2B5EF4-FFF2-40B4-BE49-F238E27FC236}">
                <a16:creationId xmlns:a16="http://schemas.microsoft.com/office/drawing/2014/main" id="{C19506AA-1B4C-176B-A51C-A6F46582319E}"/>
              </a:ext>
            </a:extLst>
          </p:cNvPr>
          <p:cNvSpPr txBox="1">
            <a:spLocks/>
          </p:cNvSpPr>
          <p:nvPr/>
        </p:nvSpPr>
        <p:spPr>
          <a:xfrm>
            <a:off x="565609" y="1557338"/>
            <a:ext cx="4292141" cy="4679950"/>
          </a:xfrm>
          <a:prstGeom prst="rect">
            <a:avLst/>
          </a:prstGeom>
        </p:spPr>
        <p:txBody>
          <a:bodyPr vert="horz" lIns="0" tIns="0" rIns="0" bIns="0" rtlCol="0">
            <a:noAutofit/>
          </a:bodyPr>
          <a:lstStyle>
            <a:lvl1pPr marL="268288" indent="-268288" algn="l" defTabSz="914400" rtl="0" eaLnBrk="1" latinLnBrk="0" hangingPunct="1">
              <a:spcBef>
                <a:spcPts val="600"/>
              </a:spcBef>
              <a:buClr>
                <a:srgbClr val="009B91"/>
              </a:buClr>
              <a:buFont typeface="Arial" panose="020B0604020202020204" pitchFamily="34" charset="0"/>
              <a:buChar char="•"/>
              <a:tabLst/>
              <a:defRPr sz="2000" kern="1200">
                <a:solidFill>
                  <a:schemeClr val="tx1"/>
                </a:solidFill>
                <a:latin typeface="+mn-lt"/>
                <a:ea typeface="+mn-ea"/>
                <a:cs typeface="+mn-cs"/>
              </a:defRPr>
            </a:lvl1pPr>
            <a:lvl2pPr marL="534988" indent="-268288" algn="l" defTabSz="914400" rtl="0" eaLnBrk="1" latinLnBrk="0" hangingPunct="1">
              <a:spcBef>
                <a:spcPts val="0"/>
              </a:spcBef>
              <a:buClr>
                <a:srgbClr val="009B91"/>
              </a:buClr>
              <a:buFont typeface="Symbol" panose="05050102010706020507" pitchFamily="18" charset="2"/>
              <a:buChar char="-"/>
              <a:tabLst/>
              <a:defRPr sz="2000" kern="1200">
                <a:solidFill>
                  <a:schemeClr val="tx1"/>
                </a:solidFill>
                <a:latin typeface="+mn-lt"/>
                <a:ea typeface="+mn-ea"/>
                <a:cs typeface="+mn-cs"/>
              </a:defRPr>
            </a:lvl2pPr>
            <a:lvl3pPr marL="803275" indent="-273050"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3pPr>
            <a:lvl4pPr marL="1081088" indent="-263525"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4pPr>
            <a:lvl5pPr marL="1347788" indent="-273050" algn="l" defTabSz="914400" rtl="0" eaLnBrk="1" latinLnBrk="0" hangingPunct="1">
              <a:spcBef>
                <a:spcPts val="0"/>
              </a:spcBef>
              <a:buClr>
                <a:srgbClr val="009B91"/>
              </a:buClr>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de-DE" sz="1800" b="1">
                <a:solidFill>
                  <a:srgbClr val="000000"/>
                </a:solidFill>
                <a:latin typeface="Arial" panose="020B0604020202020204" pitchFamily="34" charset="0"/>
              </a:rPr>
              <a:t>Definition</a:t>
            </a:r>
            <a:endParaRPr lang="de-DE" sz="1600"/>
          </a:p>
          <a:p>
            <a:pPr fontAlgn="base">
              <a:spcBef>
                <a:spcPts val="1200"/>
              </a:spcBef>
              <a:spcAft>
                <a:spcPts val="1200"/>
              </a:spcAft>
            </a:pPr>
            <a:r>
              <a:rPr lang="de-DE" sz="1800" b="0" i="0" u="none" strike="noStrike">
                <a:solidFill>
                  <a:srgbClr val="000000"/>
                </a:solidFill>
                <a:effectLst/>
                <a:latin typeface="Arial" panose="020B0604020202020204" pitchFamily="34" charset="0"/>
              </a:rPr>
              <a:t>Misst die Ähnlichkeit zwischen zwei Mengen von Elementen</a:t>
            </a:r>
          </a:p>
          <a:p>
            <a:pPr fontAlgn="base">
              <a:spcBef>
                <a:spcPts val="1200"/>
              </a:spcBef>
              <a:spcAft>
                <a:spcPts val="1200"/>
              </a:spcAft>
            </a:pPr>
            <a:r>
              <a:rPr lang="de-DE" sz="1800" b="0" i="0" u="none" strike="noStrike">
                <a:solidFill>
                  <a:srgbClr val="000000"/>
                </a:solidFill>
                <a:effectLst/>
                <a:latin typeface="Arial" panose="020B0604020202020204" pitchFamily="34" charset="0"/>
              </a:rPr>
              <a:t>Anzahl der gemeinsamen Elemente zur Gesamtanzahl der Elemente in den Mengen.</a:t>
            </a:r>
          </a:p>
          <a:p>
            <a:pPr marL="0" indent="0" fontAlgn="base">
              <a:spcBef>
                <a:spcPts val="1200"/>
              </a:spcBef>
              <a:spcAft>
                <a:spcPts val="1200"/>
              </a:spcAft>
              <a:buNone/>
            </a:pPr>
            <a:r>
              <a:rPr lang="de-DE" sz="1800" b="1">
                <a:solidFill>
                  <a:srgbClr val="000000"/>
                </a:solidFill>
                <a:latin typeface="Arial" panose="020B0604020202020204" pitchFamily="34" charset="0"/>
              </a:rPr>
              <a:t>Die Relevanz für uns:</a:t>
            </a:r>
            <a:endParaRPr lang="de-DE" sz="1600"/>
          </a:p>
          <a:p>
            <a:pPr fontAlgn="base">
              <a:spcBef>
                <a:spcPts val="1200"/>
              </a:spcBef>
            </a:pPr>
            <a:r>
              <a:rPr lang="de-DE" sz="1800" b="0" i="0" u="none" strike="noStrike">
                <a:solidFill>
                  <a:srgbClr val="000000"/>
                </a:solidFill>
                <a:effectLst/>
                <a:latin typeface="Arial" panose="020B0604020202020204" pitchFamily="34" charset="0"/>
              </a:rPr>
              <a:t>Besonders nützlich für die Bewertung von Textähnlichkeiten, bei denen die </a:t>
            </a:r>
            <a:r>
              <a:rPr lang="de-DE" sz="1800" b="0" i="0" u="sng">
                <a:solidFill>
                  <a:srgbClr val="000000"/>
                </a:solidFill>
                <a:effectLst/>
                <a:latin typeface="Arial" panose="020B0604020202020204" pitchFamily="34" charset="0"/>
              </a:rPr>
              <a:t>Präsenz und Verteilung</a:t>
            </a:r>
            <a:r>
              <a:rPr lang="de-DE" sz="1800" b="0" i="0" u="none" strike="noStrike">
                <a:solidFill>
                  <a:srgbClr val="000000"/>
                </a:solidFill>
                <a:effectLst/>
                <a:latin typeface="Arial" panose="020B0604020202020204" pitchFamily="34" charset="0"/>
              </a:rPr>
              <a:t> von Wörtern von Bedeutung sind.</a:t>
            </a:r>
          </a:p>
        </p:txBody>
      </p:sp>
      <p:sp>
        <p:nvSpPr>
          <p:cNvPr id="3" name="Textfeld 2">
            <a:extLst>
              <a:ext uri="{FF2B5EF4-FFF2-40B4-BE49-F238E27FC236}">
                <a16:creationId xmlns:a16="http://schemas.microsoft.com/office/drawing/2014/main" id="{CBCA1B98-10D6-90D8-A130-3FA9C457AAB9}"/>
              </a:ext>
            </a:extLst>
          </p:cNvPr>
          <p:cNvSpPr txBox="1"/>
          <p:nvPr/>
        </p:nvSpPr>
        <p:spPr>
          <a:xfrm>
            <a:off x="5154930" y="525383"/>
            <a:ext cx="5234940" cy="1231106"/>
          </a:xfrm>
          <a:prstGeom prst="rect">
            <a:avLst/>
          </a:prstGeom>
          <a:noFill/>
        </p:spPr>
        <p:txBody>
          <a:bodyPr wrap="square" lIns="0" tIns="0" rIns="0" bIns="0" rtlCol="0">
            <a:spAutoFit/>
          </a:bodyPr>
          <a:lstStyle/>
          <a:p>
            <a:pPr algn="l"/>
            <a:r>
              <a:rPr lang="de-DE" sz="1600" b="1"/>
              <a:t>Referenz:</a:t>
            </a:r>
            <a:br>
              <a:rPr lang="de-DE" sz="1600"/>
            </a:br>
            <a:r>
              <a:rPr lang="de-DE" sz="1600">
                <a:solidFill>
                  <a:srgbClr val="009B91"/>
                </a:solidFill>
              </a:rPr>
              <a:t>„gemäß dem Terminplan der Hochschule Konstanz“</a:t>
            </a:r>
            <a:br>
              <a:rPr lang="de-DE" sz="1600">
                <a:solidFill>
                  <a:srgbClr val="009B91"/>
                </a:solidFill>
              </a:rPr>
            </a:br>
            <a:br>
              <a:rPr lang="de-DE" sz="1600">
                <a:solidFill>
                  <a:srgbClr val="009B91"/>
                </a:solidFill>
              </a:rPr>
            </a:br>
            <a:r>
              <a:rPr lang="de-DE" sz="1600" b="1"/>
              <a:t>LLM-Antwort:</a:t>
            </a:r>
            <a:br>
              <a:rPr lang="de-DE" sz="1600"/>
            </a:br>
            <a:r>
              <a:rPr lang="de-DE" sz="1600">
                <a:solidFill>
                  <a:srgbClr val="7990AB"/>
                </a:solidFill>
              </a:rPr>
              <a:t>„laut dem Zeitplan der Hochschule Konstanz“</a:t>
            </a:r>
            <a:endParaRPr lang="en-DE" sz="1600" err="1">
              <a:solidFill>
                <a:srgbClr val="7990AB"/>
              </a:solidFill>
            </a:endParaRPr>
          </a:p>
        </p:txBody>
      </p:sp>
      <p:sp>
        <p:nvSpPr>
          <p:cNvPr id="5" name="Textfeld 4">
            <a:extLst>
              <a:ext uri="{FF2B5EF4-FFF2-40B4-BE49-F238E27FC236}">
                <a16:creationId xmlns:a16="http://schemas.microsoft.com/office/drawing/2014/main" id="{FA22DD3B-E132-D54F-73EA-39D59D337F98}"/>
              </a:ext>
            </a:extLst>
          </p:cNvPr>
          <p:cNvSpPr txBox="1"/>
          <p:nvPr/>
        </p:nvSpPr>
        <p:spPr>
          <a:xfrm>
            <a:off x="5057774" y="2659455"/>
            <a:ext cx="6821806" cy="338554"/>
          </a:xfrm>
          <a:prstGeom prst="rect">
            <a:avLst/>
          </a:prstGeom>
          <a:noFill/>
        </p:spPr>
        <p:txBody>
          <a:bodyPr wrap="square">
            <a:spAutoFit/>
          </a:bodyPr>
          <a:lstStyle/>
          <a:p>
            <a:r>
              <a:rPr lang="de-DE" sz="1600">
                <a:solidFill>
                  <a:srgbClr val="009B91"/>
                </a:solidFill>
              </a:rPr>
              <a:t>[gemäß, </a:t>
            </a:r>
            <a:r>
              <a:rPr lang="de-DE" sz="1600" u="sng">
                <a:solidFill>
                  <a:srgbClr val="009B91"/>
                </a:solidFill>
              </a:rPr>
              <a:t>dem</a:t>
            </a:r>
            <a:r>
              <a:rPr lang="de-DE" sz="1600">
                <a:solidFill>
                  <a:srgbClr val="009B91"/>
                </a:solidFill>
              </a:rPr>
              <a:t>, Terminplan, </a:t>
            </a:r>
            <a:r>
              <a:rPr lang="de-DE" sz="1600" u="sng">
                <a:solidFill>
                  <a:srgbClr val="009B91"/>
                </a:solidFill>
              </a:rPr>
              <a:t>der</a:t>
            </a:r>
            <a:r>
              <a:rPr lang="de-DE" sz="1600">
                <a:solidFill>
                  <a:srgbClr val="009B91"/>
                </a:solidFill>
              </a:rPr>
              <a:t>, </a:t>
            </a:r>
            <a:r>
              <a:rPr lang="de-DE" sz="1600" u="sng">
                <a:solidFill>
                  <a:srgbClr val="009B91"/>
                </a:solidFill>
              </a:rPr>
              <a:t>Hochschule</a:t>
            </a:r>
            <a:r>
              <a:rPr lang="de-DE" sz="1600">
                <a:solidFill>
                  <a:srgbClr val="009B91"/>
                </a:solidFill>
              </a:rPr>
              <a:t>, </a:t>
            </a:r>
            <a:r>
              <a:rPr lang="de-DE" sz="1600" u="sng">
                <a:solidFill>
                  <a:srgbClr val="009B91"/>
                </a:solidFill>
              </a:rPr>
              <a:t>Konstanz</a:t>
            </a:r>
            <a:r>
              <a:rPr lang="de-DE" sz="1600">
                <a:solidFill>
                  <a:srgbClr val="009B91"/>
                </a:solidFill>
              </a:rPr>
              <a:t>]</a:t>
            </a:r>
            <a:endParaRPr lang="en-DE" sz="1600">
              <a:solidFill>
                <a:srgbClr val="009B91"/>
              </a:solidFill>
            </a:endParaRPr>
          </a:p>
        </p:txBody>
      </p:sp>
      <p:sp>
        <p:nvSpPr>
          <p:cNvPr id="8" name="Textfeld 7">
            <a:extLst>
              <a:ext uri="{FF2B5EF4-FFF2-40B4-BE49-F238E27FC236}">
                <a16:creationId xmlns:a16="http://schemas.microsoft.com/office/drawing/2014/main" id="{99F3D161-EF1E-9B5D-4DAA-A880E15ABC87}"/>
              </a:ext>
            </a:extLst>
          </p:cNvPr>
          <p:cNvSpPr txBox="1"/>
          <p:nvPr/>
        </p:nvSpPr>
        <p:spPr>
          <a:xfrm>
            <a:off x="5057774" y="3059668"/>
            <a:ext cx="6107430" cy="338554"/>
          </a:xfrm>
          <a:prstGeom prst="rect">
            <a:avLst/>
          </a:prstGeom>
          <a:noFill/>
        </p:spPr>
        <p:txBody>
          <a:bodyPr wrap="square">
            <a:spAutoFit/>
          </a:bodyPr>
          <a:lstStyle/>
          <a:p>
            <a:r>
              <a:rPr lang="de-DE" sz="1600">
                <a:solidFill>
                  <a:srgbClr val="7990AB"/>
                </a:solidFill>
              </a:rPr>
              <a:t>[laut, </a:t>
            </a:r>
            <a:r>
              <a:rPr lang="de-DE" sz="1600" u="sng">
                <a:solidFill>
                  <a:srgbClr val="7990AB"/>
                </a:solidFill>
              </a:rPr>
              <a:t>dem</a:t>
            </a:r>
            <a:r>
              <a:rPr lang="de-DE" sz="1600">
                <a:solidFill>
                  <a:srgbClr val="7990AB"/>
                </a:solidFill>
              </a:rPr>
              <a:t>, Zeitplan, </a:t>
            </a:r>
            <a:r>
              <a:rPr lang="de-DE" sz="1600" u="sng">
                <a:solidFill>
                  <a:srgbClr val="7990AB"/>
                </a:solidFill>
              </a:rPr>
              <a:t>der</a:t>
            </a:r>
            <a:r>
              <a:rPr lang="de-DE" sz="1600">
                <a:solidFill>
                  <a:srgbClr val="7990AB"/>
                </a:solidFill>
              </a:rPr>
              <a:t>, </a:t>
            </a:r>
            <a:r>
              <a:rPr lang="de-DE" sz="1600" u="sng">
                <a:solidFill>
                  <a:srgbClr val="7990AB"/>
                </a:solidFill>
              </a:rPr>
              <a:t>Hochschule</a:t>
            </a:r>
            <a:r>
              <a:rPr lang="de-DE" sz="1600">
                <a:solidFill>
                  <a:srgbClr val="7990AB"/>
                </a:solidFill>
              </a:rPr>
              <a:t>, </a:t>
            </a:r>
            <a:r>
              <a:rPr lang="de-DE" sz="1600" u="sng">
                <a:solidFill>
                  <a:srgbClr val="7990AB"/>
                </a:solidFill>
              </a:rPr>
              <a:t>Konstanz</a:t>
            </a:r>
            <a:r>
              <a:rPr lang="de-DE" sz="1600">
                <a:solidFill>
                  <a:srgbClr val="7990AB"/>
                </a:solidFill>
              </a:rPr>
              <a:t>]</a:t>
            </a:r>
            <a:endParaRPr lang="en-DE" sz="1600">
              <a:solidFill>
                <a:srgbClr val="7990AB"/>
              </a:solidFill>
            </a:endParaRPr>
          </a:p>
        </p:txBody>
      </p:sp>
      <p:sp>
        <p:nvSpPr>
          <p:cNvPr id="10" name="Textfeld 9">
            <a:extLst>
              <a:ext uri="{FF2B5EF4-FFF2-40B4-BE49-F238E27FC236}">
                <a16:creationId xmlns:a16="http://schemas.microsoft.com/office/drawing/2014/main" id="{031CF948-8C98-9DDB-5F08-D2A04761D68C}"/>
              </a:ext>
            </a:extLst>
          </p:cNvPr>
          <p:cNvSpPr txBox="1"/>
          <p:nvPr/>
        </p:nvSpPr>
        <p:spPr>
          <a:xfrm>
            <a:off x="5057774" y="2290123"/>
            <a:ext cx="6107430" cy="338554"/>
          </a:xfrm>
          <a:prstGeom prst="rect">
            <a:avLst/>
          </a:prstGeom>
          <a:noFill/>
        </p:spPr>
        <p:txBody>
          <a:bodyPr wrap="square">
            <a:spAutoFit/>
          </a:bodyPr>
          <a:lstStyle/>
          <a:p>
            <a:r>
              <a:rPr lang="de-DE" sz="1600" b="1"/>
              <a:t>Vergleich:</a:t>
            </a:r>
            <a:endParaRPr lang="en-DE" sz="1600"/>
          </a:p>
        </p:txBody>
      </p:sp>
      <p:sp>
        <p:nvSpPr>
          <p:cNvPr id="11" name="Textfeld 10">
            <a:extLst>
              <a:ext uri="{FF2B5EF4-FFF2-40B4-BE49-F238E27FC236}">
                <a16:creationId xmlns:a16="http://schemas.microsoft.com/office/drawing/2014/main" id="{3114AFFE-C6E4-8F25-FE07-F3B7B64F39B6}"/>
              </a:ext>
            </a:extLst>
          </p:cNvPr>
          <p:cNvSpPr txBox="1"/>
          <p:nvPr/>
        </p:nvSpPr>
        <p:spPr>
          <a:xfrm>
            <a:off x="5057774" y="4261181"/>
            <a:ext cx="6821806" cy="338554"/>
          </a:xfrm>
          <a:prstGeom prst="rect">
            <a:avLst/>
          </a:prstGeom>
          <a:noFill/>
        </p:spPr>
        <p:txBody>
          <a:bodyPr wrap="square">
            <a:spAutoFit/>
          </a:bodyPr>
          <a:lstStyle/>
          <a:p>
            <a:r>
              <a:rPr lang="de-DE" sz="1600">
                <a:solidFill>
                  <a:srgbClr val="009B91"/>
                </a:solidFill>
              </a:rPr>
              <a:t>[gemäß, </a:t>
            </a:r>
            <a:r>
              <a:rPr lang="de-DE" sz="1600">
                <a:solidFill>
                  <a:srgbClr val="7990AB"/>
                </a:solidFill>
              </a:rPr>
              <a:t>laut</a:t>
            </a:r>
            <a:r>
              <a:rPr lang="de-DE" sz="1600">
                <a:solidFill>
                  <a:srgbClr val="009B91"/>
                </a:solidFill>
              </a:rPr>
              <a:t>, </a:t>
            </a:r>
            <a:r>
              <a:rPr lang="de-DE" sz="1600" u="sng">
                <a:solidFill>
                  <a:srgbClr val="009B91"/>
                </a:solidFill>
              </a:rPr>
              <a:t>dem</a:t>
            </a:r>
            <a:r>
              <a:rPr lang="de-DE" sz="1600">
                <a:solidFill>
                  <a:srgbClr val="009B91"/>
                </a:solidFill>
              </a:rPr>
              <a:t>, Terminplan, </a:t>
            </a:r>
            <a:r>
              <a:rPr lang="de-DE" sz="1600">
                <a:solidFill>
                  <a:srgbClr val="7990AB"/>
                </a:solidFill>
              </a:rPr>
              <a:t>Zeitplan</a:t>
            </a:r>
            <a:r>
              <a:rPr lang="de-DE" sz="1600">
                <a:solidFill>
                  <a:srgbClr val="009B91"/>
                </a:solidFill>
              </a:rPr>
              <a:t>, </a:t>
            </a:r>
            <a:r>
              <a:rPr lang="de-DE" sz="1600" u="sng">
                <a:solidFill>
                  <a:srgbClr val="009B91"/>
                </a:solidFill>
              </a:rPr>
              <a:t>der</a:t>
            </a:r>
            <a:r>
              <a:rPr lang="de-DE" sz="1600">
                <a:solidFill>
                  <a:srgbClr val="009B91"/>
                </a:solidFill>
              </a:rPr>
              <a:t>, </a:t>
            </a:r>
            <a:r>
              <a:rPr lang="de-DE" sz="1600" u="sng">
                <a:solidFill>
                  <a:srgbClr val="009B91"/>
                </a:solidFill>
              </a:rPr>
              <a:t>Hochschule</a:t>
            </a:r>
            <a:r>
              <a:rPr lang="de-DE" sz="1600">
                <a:solidFill>
                  <a:srgbClr val="009B91"/>
                </a:solidFill>
              </a:rPr>
              <a:t>, Konstanz]</a:t>
            </a:r>
            <a:endParaRPr lang="en-DE" sz="1600"/>
          </a:p>
        </p:txBody>
      </p:sp>
      <p:sp>
        <p:nvSpPr>
          <p:cNvPr id="15" name="Textfeld 14">
            <a:extLst>
              <a:ext uri="{FF2B5EF4-FFF2-40B4-BE49-F238E27FC236}">
                <a16:creationId xmlns:a16="http://schemas.microsoft.com/office/drawing/2014/main" id="{AD67EA54-CA90-1D5C-7B26-3B1702A9D9EA}"/>
              </a:ext>
            </a:extLst>
          </p:cNvPr>
          <p:cNvSpPr txBox="1"/>
          <p:nvPr/>
        </p:nvSpPr>
        <p:spPr>
          <a:xfrm>
            <a:off x="5056504" y="3660219"/>
            <a:ext cx="6108700" cy="338554"/>
          </a:xfrm>
          <a:prstGeom prst="rect">
            <a:avLst/>
          </a:prstGeom>
          <a:noFill/>
        </p:spPr>
        <p:txBody>
          <a:bodyPr wrap="square">
            <a:spAutoFit/>
          </a:bodyPr>
          <a:lstStyle/>
          <a:p>
            <a:r>
              <a:rPr lang="en-GB" sz="1600" err="1"/>
              <a:t>Schnittmenge</a:t>
            </a:r>
            <a:r>
              <a:rPr lang="en-GB" sz="1600"/>
              <a:t>: 4</a:t>
            </a:r>
            <a:endParaRPr lang="en-DE" sz="1600"/>
          </a:p>
        </p:txBody>
      </p:sp>
      <p:sp>
        <p:nvSpPr>
          <p:cNvPr id="18" name="Textfeld 17">
            <a:extLst>
              <a:ext uri="{FF2B5EF4-FFF2-40B4-BE49-F238E27FC236}">
                <a16:creationId xmlns:a16="http://schemas.microsoft.com/office/drawing/2014/main" id="{91D15576-8410-6405-06AF-2FCFB0700C6F}"/>
              </a:ext>
            </a:extLst>
          </p:cNvPr>
          <p:cNvSpPr txBox="1"/>
          <p:nvPr/>
        </p:nvSpPr>
        <p:spPr>
          <a:xfrm>
            <a:off x="5056504" y="5139922"/>
            <a:ext cx="6108700" cy="369332"/>
          </a:xfrm>
          <a:prstGeom prst="rect">
            <a:avLst/>
          </a:prstGeom>
          <a:noFill/>
        </p:spPr>
        <p:txBody>
          <a:bodyPr wrap="square">
            <a:spAutoFit/>
          </a:bodyPr>
          <a:lstStyle/>
          <a:p>
            <a:r>
              <a:rPr lang="de-DE" b="0" i="0" u="none" strike="noStrike">
                <a:effectLst/>
              </a:rPr>
              <a:t>→ </a:t>
            </a:r>
            <a:r>
              <a:rPr lang="en-GB"/>
              <a:t>Jaccard-</a:t>
            </a:r>
            <a:r>
              <a:rPr lang="en-GB" err="1"/>
              <a:t>Similarität</a:t>
            </a:r>
            <a:endParaRPr lang="en-DE"/>
          </a:p>
        </p:txBody>
      </p:sp>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427324E4-A824-DDB0-608D-86B7CFD9CCED}"/>
                  </a:ext>
                </a:extLst>
              </p:cNvPr>
              <p:cNvSpPr txBox="1"/>
              <p:nvPr/>
            </p:nvSpPr>
            <p:spPr>
              <a:xfrm>
                <a:off x="5340868" y="5577692"/>
                <a:ext cx="4863063" cy="44678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𝐴𝑛𝑧𝑎h𝑙</m:t>
                          </m:r>
                          <m:r>
                            <a:rPr lang="en-GB" sz="1400" b="0" i="1" smtClean="0">
                              <a:latin typeface="Cambria Math" panose="02040503050406030204" pitchFamily="18" charset="0"/>
                            </a:rPr>
                            <m:t> </m:t>
                          </m:r>
                          <m:r>
                            <a:rPr lang="en-GB" sz="1400" b="0" i="1" smtClean="0">
                              <a:latin typeface="Cambria Math" panose="02040503050406030204" pitchFamily="18" charset="0"/>
                            </a:rPr>
                            <m:t>𝑑𝑒𝑟</m:t>
                          </m:r>
                          <m:r>
                            <a:rPr lang="en-GB" sz="1400" b="0" i="1" smtClean="0">
                              <a:latin typeface="Cambria Math" panose="02040503050406030204" pitchFamily="18" charset="0"/>
                            </a:rPr>
                            <m:t> </m:t>
                          </m:r>
                          <m:r>
                            <a:rPr lang="en-GB" sz="1400" b="0" i="1" smtClean="0">
                              <a:latin typeface="Cambria Math" panose="02040503050406030204" pitchFamily="18" charset="0"/>
                            </a:rPr>
                            <m:t>𝑔𝑒𝑚𝑒𝑖𝑛𝑠𝑎𝑚𝑒𝑛</m:t>
                          </m:r>
                          <m:r>
                            <a:rPr lang="en-GB" sz="1400" b="0" i="1" smtClean="0">
                              <a:latin typeface="Cambria Math" panose="02040503050406030204" pitchFamily="18" charset="0"/>
                            </a:rPr>
                            <m:t> </m:t>
                          </m:r>
                          <m:r>
                            <a:rPr lang="en-GB" sz="1400" b="0" i="1" smtClean="0">
                              <a:latin typeface="Cambria Math" panose="02040503050406030204" pitchFamily="18" charset="0"/>
                            </a:rPr>
                            <m:t>𝑊</m:t>
                          </m:r>
                          <m:r>
                            <a:rPr lang="en-GB" sz="1400" b="0" i="1" smtClean="0">
                              <a:latin typeface="Cambria Math" panose="02040503050406030204" pitchFamily="18" charset="0"/>
                            </a:rPr>
                            <m:t>ö</m:t>
                          </m:r>
                          <m:r>
                            <a:rPr lang="en-GB" sz="1400" b="0" i="1" smtClean="0">
                              <a:latin typeface="Cambria Math" panose="02040503050406030204" pitchFamily="18" charset="0"/>
                            </a:rPr>
                            <m:t>𝑟𝑡𝑒𝑟</m:t>
                          </m:r>
                        </m:num>
                        <m:den>
                          <m:r>
                            <a:rPr lang="en-GB" sz="1400" b="0" i="1" smtClean="0">
                              <a:latin typeface="Cambria Math" panose="02040503050406030204" pitchFamily="18" charset="0"/>
                            </a:rPr>
                            <m:t>𝐴𝑛𝑧𝑎h𝑙</m:t>
                          </m:r>
                          <m:r>
                            <a:rPr lang="en-GB" sz="1400" b="0" i="1" smtClean="0">
                              <a:latin typeface="Cambria Math" panose="02040503050406030204" pitchFamily="18" charset="0"/>
                            </a:rPr>
                            <m:t> </m:t>
                          </m:r>
                          <m:r>
                            <a:rPr lang="en-GB" sz="1400" b="0" i="1" smtClean="0">
                              <a:latin typeface="Cambria Math" panose="02040503050406030204" pitchFamily="18" charset="0"/>
                            </a:rPr>
                            <m:t>𝑑𝑒𝑟</m:t>
                          </m:r>
                          <m:r>
                            <a:rPr lang="en-GB" sz="1400" b="0" i="1" smtClean="0">
                              <a:latin typeface="Cambria Math" panose="02040503050406030204" pitchFamily="18" charset="0"/>
                            </a:rPr>
                            <m:t> </m:t>
                          </m:r>
                          <m:r>
                            <a:rPr lang="en-GB" sz="1400" b="0" i="1" smtClean="0">
                              <a:latin typeface="Cambria Math" panose="02040503050406030204" pitchFamily="18" charset="0"/>
                            </a:rPr>
                            <m:t>𝑒𝑖𝑛𝑧𝑖𝑔𝑎𝑟𝑡𝑖𝑔𝑒𝑛</m:t>
                          </m:r>
                          <m:r>
                            <a:rPr lang="en-GB" sz="1400" b="0" i="1" smtClean="0">
                              <a:latin typeface="Cambria Math" panose="02040503050406030204" pitchFamily="18" charset="0"/>
                            </a:rPr>
                            <m:t> </m:t>
                          </m:r>
                          <m:r>
                            <a:rPr lang="en-GB" sz="1400" b="0" i="1" smtClean="0">
                              <a:latin typeface="Cambria Math" panose="02040503050406030204" pitchFamily="18" charset="0"/>
                            </a:rPr>
                            <m:t>𝑊</m:t>
                          </m:r>
                          <m:r>
                            <a:rPr lang="en-GB" sz="1400" b="0" i="1" smtClean="0">
                              <a:latin typeface="Cambria Math" panose="02040503050406030204" pitchFamily="18" charset="0"/>
                            </a:rPr>
                            <m:t>ö</m:t>
                          </m:r>
                          <m:r>
                            <a:rPr lang="en-GB" sz="1400" b="0" i="1" smtClean="0">
                              <a:latin typeface="Cambria Math" panose="02040503050406030204" pitchFamily="18" charset="0"/>
                            </a:rPr>
                            <m:t>𝑟𝑡𝑒𝑟</m:t>
                          </m:r>
                        </m:den>
                      </m:f>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4</m:t>
                          </m:r>
                        </m:num>
                        <m:den>
                          <m:r>
                            <a:rPr lang="en-GB" sz="1400" b="0" i="1" smtClean="0">
                              <a:latin typeface="Cambria Math" panose="02040503050406030204" pitchFamily="18" charset="0"/>
                            </a:rPr>
                            <m:t>8</m:t>
                          </m:r>
                        </m:den>
                      </m:f>
                      <m:r>
                        <a:rPr lang="en-GB" sz="1400" b="0" i="1" smtClean="0">
                          <a:latin typeface="Cambria Math" panose="02040503050406030204" pitchFamily="18" charset="0"/>
                        </a:rPr>
                        <m:t>=0.5 (</m:t>
                      </m:r>
                      <m:r>
                        <a:rPr lang="en-GB" sz="1400" b="0" i="1" smtClean="0">
                          <a:latin typeface="Cambria Math" panose="02040503050406030204" pitchFamily="18" charset="0"/>
                        </a:rPr>
                        <m:t>𝑜𝑑𝑒𝑟</m:t>
                      </m:r>
                      <m:r>
                        <a:rPr lang="en-GB" sz="1400" b="0" i="1" smtClean="0">
                          <a:latin typeface="Cambria Math" panose="02040503050406030204" pitchFamily="18" charset="0"/>
                        </a:rPr>
                        <m:t> 50%)</m:t>
                      </m:r>
                    </m:oMath>
                  </m:oMathPara>
                </a14:m>
                <a:endParaRPr lang="en-DE" sz="1400" err="1">
                  <a:latin typeface="+mj-lt"/>
                </a:endParaRPr>
              </a:p>
            </p:txBody>
          </p:sp>
        </mc:Choice>
        <mc:Fallback xmlns="">
          <p:sp>
            <p:nvSpPr>
              <p:cNvPr id="19" name="Textfeld 18">
                <a:extLst>
                  <a:ext uri="{FF2B5EF4-FFF2-40B4-BE49-F238E27FC236}">
                    <a16:creationId xmlns:a16="http://schemas.microsoft.com/office/drawing/2014/main" id="{427324E4-A824-DDB0-608D-86B7CFD9CCED}"/>
                  </a:ext>
                </a:extLst>
              </p:cNvPr>
              <p:cNvSpPr txBox="1">
                <a:spLocks noRot="1" noChangeAspect="1" noMove="1" noResize="1" noEditPoints="1" noAdjustHandles="1" noChangeArrowheads="1" noChangeShapeType="1" noTextEdit="1"/>
              </p:cNvSpPr>
              <p:nvPr/>
            </p:nvSpPr>
            <p:spPr>
              <a:xfrm>
                <a:off x="5340868" y="5577692"/>
                <a:ext cx="4863063" cy="446789"/>
              </a:xfrm>
              <a:prstGeom prst="rect">
                <a:avLst/>
              </a:prstGeom>
              <a:blipFill>
                <a:blip r:embed="rId2"/>
                <a:stretch>
                  <a:fillRect t="-2740" b="-16438"/>
                </a:stretch>
              </a:blipFill>
            </p:spPr>
            <p:txBody>
              <a:bodyPr/>
              <a:lstStyle/>
              <a:p>
                <a:r>
                  <a:rPr lang="en-US">
                    <a:noFill/>
                  </a:rPr>
                  <a:t> </a:t>
                </a:r>
              </a:p>
            </p:txBody>
          </p:sp>
        </mc:Fallback>
      </mc:AlternateContent>
    </p:spTree>
    <p:extLst>
      <p:ext uri="{BB962C8B-B14F-4D97-AF65-F5344CB8AC3E}">
        <p14:creationId xmlns:p14="http://schemas.microsoft.com/office/powerpoint/2010/main" val="250509663"/>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BENNI</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72544807"/>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Finetuning</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20918901"/>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Ziele / Ansätze</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endParaRPr lang="de-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endParaRPr lang="de-DE"/>
          </a:p>
          <a:p>
            <a:endParaRPr lang="de-DE"/>
          </a:p>
          <a:p>
            <a:pPr marL="0" indent="0">
              <a:buNone/>
            </a:pPr>
            <a:endParaRPr lang="de-DE"/>
          </a:p>
          <a:p>
            <a:r>
              <a:rPr lang="de-DE"/>
              <a:t>Dokumente (Kontext) dem LLM beibringen</a:t>
            </a:r>
          </a:p>
          <a:p>
            <a:endParaRPr lang="de-DE"/>
          </a:p>
          <a:p>
            <a:endParaRPr lang="de-DE"/>
          </a:p>
          <a:p>
            <a:pPr marL="0" indent="0">
              <a:buNone/>
            </a:pPr>
            <a:endParaRPr lang="de-DE"/>
          </a:p>
          <a:p>
            <a:r>
              <a:rPr lang="de-DE"/>
              <a:t>RAG verbessern (Darauf </a:t>
            </a:r>
            <a:r>
              <a:rPr lang="de-DE" err="1"/>
              <a:t>finetunen</a:t>
            </a:r>
            <a:r>
              <a:rPr lang="de-DE"/>
              <a:t> Fragen mithilfe eines Kontexts zu beantworten)</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83115188"/>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Finetuning Methoden</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endParaRPr lang="de-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endParaRPr lang="de-DE"/>
          </a:p>
          <a:p>
            <a:endParaRPr lang="de-DE"/>
          </a:p>
          <a:p>
            <a:pPr marL="0" indent="0">
              <a:buNone/>
            </a:pPr>
            <a:endParaRPr lang="de-DE"/>
          </a:p>
          <a:p>
            <a:r>
              <a:rPr lang="de-DE" b="1" err="1"/>
              <a:t>Full</a:t>
            </a:r>
            <a:r>
              <a:rPr lang="de-DE" b="1"/>
              <a:t> Fine Tuning </a:t>
            </a:r>
          </a:p>
          <a:p>
            <a:pPr lvl="1"/>
            <a:r>
              <a:rPr lang="de-DE"/>
              <a:t>Alle Gewichte des Models werden aktualisiert</a:t>
            </a:r>
            <a:endParaRPr lang="de-DE" b="1"/>
          </a:p>
          <a:p>
            <a:endParaRPr lang="de-DE"/>
          </a:p>
          <a:p>
            <a:endParaRPr lang="de-DE"/>
          </a:p>
          <a:p>
            <a:endParaRPr lang="de-DE"/>
          </a:p>
          <a:p>
            <a:r>
              <a:rPr lang="de-DE" b="1"/>
              <a:t>Parameter </a:t>
            </a:r>
            <a:r>
              <a:rPr lang="de-DE" b="1" err="1"/>
              <a:t>Efficient</a:t>
            </a:r>
            <a:r>
              <a:rPr lang="de-DE" b="1"/>
              <a:t> Fine Tuning</a:t>
            </a:r>
            <a:r>
              <a:rPr lang="de-DE"/>
              <a:t> (PEFT)</a:t>
            </a:r>
          </a:p>
          <a:p>
            <a:pPr lvl="1"/>
            <a:r>
              <a:rPr lang="de-DE"/>
              <a:t>Es werden nur Teile der Gewichte aktualisiert (der Rest bleibt wie zuvor)</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8115817"/>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err="1"/>
              <a:t>Full</a:t>
            </a:r>
            <a:r>
              <a:rPr lang="de-DE" b="1"/>
              <a:t> Fine 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Eine kleine Rechnung…</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de-DE"/>
                  <a:t>Ungefähre Speicheranforderungen (GPU)</a:t>
                </a:r>
              </a:p>
              <a:p>
                <a:pPr lvl="1"/>
                <a:r>
                  <a:rPr lang="de-DE"/>
                  <a:t>LLM laden: </a:t>
                </a:r>
                <a14:m>
                  <m:oMath xmlns:m="http://schemas.openxmlformats.org/officeDocument/2006/math">
                    <m:r>
                      <a:rPr lang="en-GB" b="0" i="1" smtClean="0">
                        <a:latin typeface="Cambria Math" panose="02040503050406030204" pitchFamily="18" charset="0"/>
                      </a:rPr>
                      <m:t>𝑝𝑎𝑟𝑎𝑚𝑒𝑡𝑒𝑟</m:t>
                    </m:r>
                    <m:r>
                      <a:rPr lang="en-GB" b="0" i="1" smtClean="0">
                        <a:latin typeface="Cambria Math" panose="02040503050406030204" pitchFamily="18" charset="0"/>
                      </a:rPr>
                      <m:t>_</m:t>
                    </m:r>
                    <m:r>
                      <a:rPr lang="en-GB" b="0" i="1" smtClean="0">
                        <a:latin typeface="Cambria Math" panose="02040503050406030204" pitchFamily="18" charset="0"/>
                      </a:rPr>
                      <m:t>𝑝𝑟𝑒𝑐𝑖𝑠𝑖𝑜𝑛</m:t>
                    </m:r>
                    <m:r>
                      <a:rPr lang="en-GB" b="0" i="1" smtClean="0">
                        <a:latin typeface="Cambria Math" panose="02040503050406030204" pitchFamily="18" charset="0"/>
                      </a:rPr>
                      <m:t>_</m:t>
                    </m:r>
                    <m:r>
                      <a:rPr lang="en-GB" b="0" i="1" smtClean="0">
                        <a:latin typeface="Cambria Math" panose="02040503050406030204" pitchFamily="18" charset="0"/>
                      </a:rPr>
                      <m:t>𝑎𝑠</m:t>
                    </m:r>
                    <m:r>
                      <a:rPr lang="en-GB" b="0" i="1" smtClean="0">
                        <a:latin typeface="Cambria Math" panose="02040503050406030204" pitchFamily="18" charset="0"/>
                      </a:rPr>
                      <m:t>_</m:t>
                    </m:r>
                    <m:r>
                      <a:rPr lang="en-GB" b="0" i="1" smtClean="0">
                        <a:latin typeface="Cambria Math" panose="02040503050406030204" pitchFamily="18" charset="0"/>
                      </a:rPr>
                      <m:t>𝑏𝑦𝑡𝑒𝑠</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_</m:t>
                    </m:r>
                    <m:r>
                      <a:rPr lang="en-GB" b="0" i="1" smtClean="0">
                        <a:latin typeface="Cambria Math" panose="02040503050406030204" pitchFamily="18" charset="0"/>
                      </a:rPr>
                      <m:t>𝑝𝑎𝑟𝑎𝑚𝑒𝑡𝑒𝑟𝑠</m:t>
                    </m:r>
                  </m:oMath>
                </a14:m>
                <a:endParaRPr lang="en-GB" b="0"/>
              </a:p>
              <a:p>
                <a:pPr lvl="1"/>
                <a:r>
                  <a:rPr lang="de-DE"/>
                  <a:t>Finetuning: </a:t>
                </a:r>
              </a:p>
              <a:p>
                <a:pPr lvl="2"/>
                <a:r>
                  <a:rPr lang="de-DE"/>
                  <a:t>Optimizer </a:t>
                </a:r>
                <a:r>
                  <a:rPr lang="de-DE" err="1"/>
                  <a:t>states</a:t>
                </a:r>
                <a:r>
                  <a:rPr lang="de-DE"/>
                  <a:t>: 2 </a:t>
                </a:r>
                <a:r>
                  <a:rPr lang="de-DE" err="1"/>
                  <a:t>states</a:t>
                </a:r>
                <a:r>
                  <a:rPr lang="de-DE"/>
                  <a:t> per </a:t>
                </a:r>
                <a:r>
                  <a:rPr lang="de-DE" err="1"/>
                  <a:t>parameter</a:t>
                </a:r>
                <a:endParaRPr lang="de-DE"/>
              </a:p>
              <a:p>
                <a:pPr lvl="2"/>
                <a:r>
                  <a:rPr lang="de-DE" err="1"/>
                  <a:t>Gradients</a:t>
                </a:r>
                <a:r>
                  <a:rPr lang="de-DE"/>
                  <a:t>: </a:t>
                </a:r>
                <a14:m>
                  <m:oMath xmlns:m="http://schemas.openxmlformats.org/officeDocument/2006/math">
                    <m:r>
                      <a:rPr lang="de-DE" i="1" dirty="0" smtClean="0">
                        <a:latin typeface="Cambria Math" panose="02040503050406030204" pitchFamily="18" charset="0"/>
                      </a:rPr>
                      <m:t>4</m:t>
                    </m:r>
                    <m:r>
                      <a:rPr lang="de-DE" i="1" dirty="0">
                        <a:latin typeface="Cambria Math" panose="02040503050406030204" pitchFamily="18" charset="0"/>
                      </a:rPr>
                      <m:t> </m:t>
                    </m:r>
                    <m:r>
                      <a:rPr lang="de-DE" i="1" dirty="0" err="1" smtClean="0">
                        <a:latin typeface="Cambria Math" panose="02040503050406030204" pitchFamily="18" charset="0"/>
                      </a:rPr>
                      <m:t>𝑏𝑦𝑡𝑒𝑠</m:t>
                    </m:r>
                    <m:r>
                      <a:rPr lang="de-DE" i="1" dirty="0">
                        <a:latin typeface="Cambria Math" panose="02040503050406030204" pitchFamily="18" charset="0"/>
                      </a:rPr>
                      <m:t> </m:t>
                    </m:r>
                    <m:r>
                      <a:rPr lang="de-DE" i="1" dirty="0" smtClean="0">
                        <a:latin typeface="Cambria Math" panose="02040503050406030204" pitchFamily="18" charset="0"/>
                        <a:ea typeface="Cambria Math" panose="02040503050406030204" pitchFamily="18" charset="0"/>
                      </a:rPr>
                      <m:t>×</m:t>
                    </m:r>
                    <m:r>
                      <a:rPr lang="de-DE" i="1" dirty="0">
                        <a:latin typeface="Cambria Math" panose="02040503050406030204" pitchFamily="18" charset="0"/>
                      </a:rPr>
                      <m:t> </m:t>
                    </m:r>
                    <m:r>
                      <a:rPr lang="de-DE" i="1" dirty="0" err="1" smtClean="0">
                        <a:latin typeface="Cambria Math" panose="02040503050406030204" pitchFamily="18" charset="0"/>
                      </a:rPr>
                      <m:t>𝑛𝑢𝑚𝑏𝑒</m:t>
                    </m:r>
                    <m:r>
                      <a:rPr lang="en-GB" b="0" i="1" dirty="0" smtClean="0">
                        <a:latin typeface="Cambria Math" panose="02040503050406030204" pitchFamily="18" charset="0"/>
                      </a:rPr>
                      <m:t>𝑟</m:t>
                    </m:r>
                    <m:r>
                      <a:rPr lang="en-GB" b="0" i="1" dirty="0" smtClean="0">
                        <a:latin typeface="Cambria Math" panose="02040503050406030204" pitchFamily="18" charset="0"/>
                      </a:rPr>
                      <m:t>_</m:t>
                    </m:r>
                    <m:r>
                      <a:rPr lang="en-GB" b="0" i="1" dirty="0" smtClean="0">
                        <a:latin typeface="Cambria Math" panose="02040503050406030204" pitchFamily="18" charset="0"/>
                      </a:rPr>
                      <m:t>𝑝𝑎𝑟𝑎𝑚𝑒𝑡𝑒𝑟𝑠</m:t>
                    </m:r>
                  </m:oMath>
                </a14:m>
                <a:r>
                  <a:rPr lang="en-GB"/>
                  <a:t> </a:t>
                </a:r>
              </a:p>
              <a:p>
                <a:pPr lvl="2"/>
                <a:endParaRPr lang="en-GB"/>
              </a:p>
              <a:p>
                <a:r>
                  <a:rPr lang="en-GB"/>
                  <a:t>Mistral7B (16Bit Float Precision)</a:t>
                </a:r>
              </a:p>
              <a:p>
                <a:pPr marL="266700" lvl="1" indent="0">
                  <a:buNone/>
                </a:pPr>
                <a:endParaRPr lang="en-GB" b="1"/>
              </a:p>
              <a:p>
                <a:pPr marL="266700" lvl="1" indent="0">
                  <a:buNone/>
                </a:pPr>
                <a:endParaRPr lang="en-GB" b="1"/>
              </a:p>
              <a:p>
                <a:pPr marL="266700" lvl="1" indent="0">
                  <a:buNone/>
                </a:pPr>
                <a:endParaRPr lang="en-GB" b="1"/>
              </a:p>
              <a:p>
                <a:pPr marL="266700" lvl="1" indent="0">
                  <a:buNone/>
                </a:pPr>
                <a:endParaRPr lang="en-GB" b="1"/>
              </a:p>
              <a:p>
                <a:pPr marL="266700" lvl="1" indent="0">
                  <a:buNone/>
                </a:pPr>
                <a:endParaRPr lang="en-GB" b="1"/>
              </a:p>
              <a:p>
                <a:pPr marL="266700" lvl="1" indent="0">
                  <a:buNone/>
                </a:pPr>
                <a:endParaRPr lang="en-GB" b="1"/>
              </a:p>
              <a:p>
                <a:r>
                  <a:rPr lang="en-GB"/>
                  <a:t>NVIDIA RTX Titan – 24 GB VRAM</a:t>
                </a:r>
              </a:p>
            </p:txBody>
          </p:sp>
        </mc:Choice>
        <mc:Fallback xmlns="">
          <p:sp>
            <p:nvSpPr>
              <p:cNvPr id="3" name="Inhaltsplatzhalter 2">
                <a:extLst>
                  <a:ext uri="{FF2B5EF4-FFF2-40B4-BE49-F238E27FC236}">
                    <a16:creationId xmlns:a16="http://schemas.microsoft.com/office/drawing/2014/main" id="{74893280-ABA3-1CD7-1032-D41FDCA1934A}"/>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322" t="-1563"/>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graphicFrame>
            <p:nvGraphicFramePr>
              <p:cNvPr id="8" name="Tabelle 7">
                <a:extLst>
                  <a:ext uri="{FF2B5EF4-FFF2-40B4-BE49-F238E27FC236}">
                    <a16:creationId xmlns:a16="http://schemas.microsoft.com/office/drawing/2014/main" id="{C47FFB25-C40D-81AF-5B1D-3DDF27126D3B}"/>
                  </a:ext>
                </a:extLst>
              </p:cNvPr>
              <p:cNvGraphicFramePr>
                <a:graphicFrameLocks noGrp="1"/>
              </p:cNvGraphicFramePr>
              <p:nvPr>
                <p:extLst>
                  <p:ext uri="{D42A27DB-BD31-4B8C-83A1-F6EECF244321}">
                    <p14:modId xmlns:p14="http://schemas.microsoft.com/office/powerpoint/2010/main" val="1354241098"/>
                  </p:ext>
                </p:extLst>
              </p:nvPr>
            </p:nvGraphicFramePr>
            <p:xfrm>
              <a:off x="849335" y="3344505"/>
              <a:ext cx="10068330" cy="1849120"/>
            </p:xfrm>
            <a:graphic>
              <a:graphicData uri="http://schemas.openxmlformats.org/drawingml/2006/table">
                <a:tbl>
                  <a:tblPr firstRow="1" bandRow="1">
                    <a:tableStyleId>{5C22544A-7EE6-4342-B048-85BDC9FD1C3A}</a:tableStyleId>
                  </a:tblPr>
                  <a:tblGrid>
                    <a:gridCol w="3356110">
                      <a:extLst>
                        <a:ext uri="{9D8B030D-6E8A-4147-A177-3AD203B41FA5}">
                          <a16:colId xmlns:a16="http://schemas.microsoft.com/office/drawing/2014/main" val="3379934561"/>
                        </a:ext>
                      </a:extLst>
                    </a:gridCol>
                    <a:gridCol w="3356110">
                      <a:extLst>
                        <a:ext uri="{9D8B030D-6E8A-4147-A177-3AD203B41FA5}">
                          <a16:colId xmlns:a16="http://schemas.microsoft.com/office/drawing/2014/main" val="3456399332"/>
                        </a:ext>
                      </a:extLst>
                    </a:gridCol>
                    <a:gridCol w="3356110">
                      <a:extLst>
                        <a:ext uri="{9D8B030D-6E8A-4147-A177-3AD203B41FA5}">
                          <a16:colId xmlns:a16="http://schemas.microsoft.com/office/drawing/2014/main" val="1426242838"/>
                        </a:ext>
                      </a:extLst>
                    </a:gridCol>
                  </a:tblGrid>
                  <a:tr h="0">
                    <a:tc>
                      <a:txBody>
                        <a:bodyPr/>
                        <a:lstStyle/>
                        <a:p>
                          <a:endParaRPr lang="en-DE"/>
                        </a:p>
                      </a:txBody>
                      <a:tcPr>
                        <a:noFill/>
                      </a:tcPr>
                    </a:tc>
                    <a:tc>
                      <a:txBody>
                        <a:bodyPr/>
                        <a:lstStyle/>
                        <a:p>
                          <a:endParaRPr lang="en-DE"/>
                        </a:p>
                      </a:txBody>
                      <a:tcPr>
                        <a:noFill/>
                      </a:tcPr>
                    </a:tc>
                    <a:tc>
                      <a:txBody>
                        <a:bodyPr/>
                        <a:lstStyle/>
                        <a:p>
                          <a:endParaRPr lang="en-DE"/>
                        </a:p>
                      </a:txBody>
                      <a:tcPr>
                        <a:noFill/>
                      </a:tcPr>
                    </a:tc>
                    <a:extLst>
                      <a:ext uri="{0D108BD9-81ED-4DB2-BD59-A6C34878D82A}">
                        <a16:rowId xmlns:a16="http://schemas.microsoft.com/office/drawing/2014/main" val="2901206121"/>
                      </a:ext>
                    </a:extLst>
                  </a:tr>
                  <a:tr h="370840">
                    <a:tc>
                      <a:txBody>
                        <a:bodyPr/>
                        <a:lstStyle/>
                        <a:p>
                          <a:r>
                            <a:rPr lang="en-GB"/>
                            <a:t>LLM laden</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2 </m:t>
                                </m:r>
                                <m:r>
                                  <a:rPr lang="en-GB" b="0" i="1" smtClean="0">
                                    <a:latin typeface="Cambria Math" panose="02040503050406030204" pitchFamily="18" charset="0"/>
                                  </a:rPr>
                                  <m:t>𝑏𝑦𝑡𝑒𝑠</m:t>
                                </m:r>
                                <m:r>
                                  <a:rPr lang="en-GB" b="0" i="1" smtClean="0">
                                    <a:latin typeface="Cambria Math" panose="02040503050406030204" pitchFamily="18" charset="0"/>
                                  </a:rPr>
                                  <m:t> ×7</m:t>
                                </m:r>
                                <m:r>
                                  <a:rPr lang="en-GB" b="0" i="1" smtClean="0">
                                    <a:latin typeface="Cambria Math" panose="02040503050406030204" pitchFamily="18" charset="0"/>
                                  </a:rPr>
                                  <m:t>𝐵</m:t>
                                </m:r>
                                <m:r>
                                  <a:rPr lang="en-GB" b="0" i="1" smtClean="0">
                                    <a:latin typeface="Cambria Math" panose="02040503050406030204" pitchFamily="18" charset="0"/>
                                  </a:rPr>
                                  <m:t> </m:t>
                                </m:r>
                                <m:r>
                                  <a:rPr lang="en-GB" b="0" i="1" smtClean="0">
                                    <a:latin typeface="Cambria Math" panose="02040503050406030204" pitchFamily="18" charset="0"/>
                                  </a:rPr>
                                  <m:t>𝑝𝑎𝑟𝑎𝑚𝑒𝑡𝑒𝑟𝑠</m:t>
                                </m:r>
                              </m:oMath>
                            </m:oMathPara>
                          </a14:m>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14</m:t>
                                </m:r>
                                <m:r>
                                  <a:rPr lang="en-GB" b="0" i="1" smtClean="0">
                                    <a:latin typeface="Cambria Math" panose="02040503050406030204" pitchFamily="18" charset="0"/>
                                  </a:rPr>
                                  <m:t>𝐵</m:t>
                                </m:r>
                                <m:r>
                                  <a:rPr lang="en-GB" b="0" i="1" smtClean="0">
                                    <a:latin typeface="Cambria Math" panose="02040503050406030204" pitchFamily="18" charset="0"/>
                                  </a:rPr>
                                  <m:t> </m:t>
                                </m:r>
                                <m:r>
                                  <a:rPr lang="en-GB" b="0" i="1" smtClean="0">
                                    <a:latin typeface="Cambria Math" panose="02040503050406030204" pitchFamily="18" charset="0"/>
                                  </a:rPr>
                                  <m:t>𝑏𝑦𝑡𝑒𝑠</m:t>
                                </m:r>
                                <m:r>
                                  <a:rPr lang="en-GB" b="0" i="1" smtClean="0">
                                    <a:latin typeface="Cambria Math" panose="02040503050406030204" pitchFamily="18" charset="0"/>
                                  </a:rPr>
                                  <m:t>=14</m:t>
                                </m:r>
                                <m:r>
                                  <a:rPr lang="en-GB" b="0" i="1" smtClean="0">
                                    <a:latin typeface="Cambria Math" panose="02040503050406030204" pitchFamily="18" charset="0"/>
                                  </a:rPr>
                                  <m:t>𝐺𝐵</m:t>
                                </m:r>
                              </m:oMath>
                            </m:oMathPara>
                          </a14:m>
                          <a:endParaRPr lang="en-DE"/>
                        </a:p>
                      </a:txBody>
                      <a:tcPr/>
                    </a:tc>
                    <a:extLst>
                      <a:ext uri="{0D108BD9-81ED-4DB2-BD59-A6C34878D82A}">
                        <a16:rowId xmlns:a16="http://schemas.microsoft.com/office/drawing/2014/main" val="2316242746"/>
                      </a:ext>
                    </a:extLst>
                  </a:tr>
                  <a:tr h="370840">
                    <a:tc>
                      <a:txBody>
                        <a:bodyPr/>
                        <a:lstStyle/>
                        <a:p>
                          <a:r>
                            <a:rPr lang="en-GB"/>
                            <a:t>Optimizer states</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2 </m:t>
                                </m:r>
                                <m:r>
                                  <a:rPr lang="en-GB" b="0" i="1" smtClean="0">
                                    <a:latin typeface="Cambria Math" panose="02040503050406030204" pitchFamily="18" charset="0"/>
                                  </a:rPr>
                                  <m:t>𝑏𝑦𝑡𝑒𝑠</m:t>
                                </m:r>
                                <m:r>
                                  <a:rPr lang="en-GB" b="0" i="1" smtClean="0">
                                    <a:latin typeface="Cambria Math" panose="02040503050406030204" pitchFamily="18" charset="0"/>
                                  </a:rPr>
                                  <m:t> ×7</m:t>
                                </m:r>
                                <m:r>
                                  <a:rPr lang="en-GB" b="0" i="1" smtClean="0">
                                    <a:latin typeface="Cambria Math" panose="02040503050406030204" pitchFamily="18" charset="0"/>
                                  </a:rPr>
                                  <m:t>𝐵</m:t>
                                </m:r>
                                <m:r>
                                  <a:rPr lang="en-GB" b="0" i="1" smtClean="0">
                                    <a:latin typeface="Cambria Math" panose="02040503050406030204" pitchFamily="18" charset="0"/>
                                  </a:rPr>
                                  <m:t> </m:t>
                                </m:r>
                                <m:r>
                                  <a:rPr lang="en-GB" b="0" i="1" smtClean="0">
                                    <a:latin typeface="Cambria Math" panose="02040503050406030204" pitchFamily="18" charset="0"/>
                                  </a:rPr>
                                  <m:t>𝑃𝑎𝑟𝑎𝑚𝑒𝑡𝑒𝑟𝑠</m:t>
                                </m:r>
                              </m:oMath>
                            </m:oMathPara>
                          </a14:m>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=28</m:t>
                                </m:r>
                                <m:r>
                                  <a:rPr lang="en-GB" b="0" i="1" smtClean="0">
                                    <a:latin typeface="Cambria Math" panose="02040503050406030204" pitchFamily="18" charset="0"/>
                                  </a:rPr>
                                  <m:t>𝐺𝐵</m:t>
                                </m:r>
                                <m:r>
                                  <a:rPr lang="en-GB" b="0" i="1" smtClean="0">
                                    <a:latin typeface="Cambria Math" panose="02040503050406030204" pitchFamily="18" charset="0"/>
                                  </a:rPr>
                                  <m:t> </m:t>
                                </m:r>
                              </m:oMath>
                            </m:oMathPara>
                          </a14:m>
                          <a:endParaRPr lang="en-DE"/>
                        </a:p>
                      </a:txBody>
                      <a:tcPr/>
                    </a:tc>
                    <a:extLst>
                      <a:ext uri="{0D108BD9-81ED-4DB2-BD59-A6C34878D82A}">
                        <a16:rowId xmlns:a16="http://schemas.microsoft.com/office/drawing/2014/main" val="1936776678"/>
                      </a:ext>
                    </a:extLst>
                  </a:tr>
                  <a:tr h="370840">
                    <a:tc>
                      <a:txBody>
                        <a:bodyPr/>
                        <a:lstStyle/>
                        <a:p>
                          <a:r>
                            <a:rPr lang="en-GB"/>
                            <a:t>Gradients</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4 </m:t>
                                </m:r>
                                <m:r>
                                  <a:rPr lang="en-GB" b="0" i="1" smtClean="0">
                                    <a:latin typeface="Cambria Math" panose="02040503050406030204" pitchFamily="18" charset="0"/>
                                  </a:rPr>
                                  <m:t>𝑏𝑦𝑡𝑒𝑠</m:t>
                                </m:r>
                                <m:r>
                                  <a:rPr lang="en-GB" b="0" i="1" smtClean="0">
                                    <a:latin typeface="Cambria Math" panose="02040503050406030204" pitchFamily="18" charset="0"/>
                                  </a:rPr>
                                  <m:t> ∗7</m:t>
                                </m:r>
                                <m:r>
                                  <a:rPr lang="en-GB" b="0" i="1" smtClean="0">
                                    <a:latin typeface="Cambria Math" panose="02040503050406030204" pitchFamily="18" charset="0"/>
                                  </a:rPr>
                                  <m:t>𝐵</m:t>
                                </m:r>
                                <m:r>
                                  <a:rPr lang="en-GB" b="0" i="1" smtClean="0">
                                    <a:latin typeface="Cambria Math" panose="02040503050406030204" pitchFamily="18" charset="0"/>
                                  </a:rPr>
                                  <m:t> </m:t>
                                </m:r>
                                <m:r>
                                  <a:rPr lang="en-GB" b="0" i="1" smtClean="0">
                                    <a:latin typeface="Cambria Math" panose="02040503050406030204" pitchFamily="18" charset="0"/>
                                  </a:rPr>
                                  <m:t>𝑝𝑎𝑟𝑎𝑚𝑒𝑡𝑒𝑟𝑠</m:t>
                                </m:r>
                              </m:oMath>
                            </m:oMathPara>
                          </a14:m>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=28</m:t>
                                </m:r>
                                <m:r>
                                  <a:rPr lang="en-GB" b="0" i="1" smtClean="0">
                                    <a:latin typeface="Cambria Math" panose="02040503050406030204" pitchFamily="18" charset="0"/>
                                  </a:rPr>
                                  <m:t>𝐺𝐵</m:t>
                                </m:r>
                                <m:r>
                                  <a:rPr lang="en-GB" b="0" i="1" smtClean="0">
                                    <a:latin typeface="Cambria Math" panose="02040503050406030204" pitchFamily="18" charset="0"/>
                                  </a:rPr>
                                  <m:t> </m:t>
                                </m:r>
                              </m:oMath>
                            </m:oMathPara>
                          </a14:m>
                          <a:endParaRPr lang="en-DE"/>
                        </a:p>
                      </a:txBody>
                      <a:tcPr/>
                    </a:tc>
                    <a:extLst>
                      <a:ext uri="{0D108BD9-81ED-4DB2-BD59-A6C34878D82A}">
                        <a16:rowId xmlns:a16="http://schemas.microsoft.com/office/drawing/2014/main" val="297850370"/>
                      </a:ext>
                    </a:extLst>
                  </a:tr>
                  <a:tr h="370840">
                    <a:tc>
                      <a:txBody>
                        <a:bodyPr/>
                        <a:lstStyle/>
                        <a:p>
                          <a:r>
                            <a:rPr lang="en-GB"/>
                            <a:t>Total</a:t>
                          </a:r>
                          <a:endParaRPr lang="en-DE"/>
                        </a:p>
                      </a:txBody>
                      <a:tcPr/>
                    </a:tc>
                    <a:tc>
                      <a:txBody>
                        <a:bodyPr/>
                        <a:lstStyle/>
                        <a:p>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1" i="1" dirty="0" smtClean="0">
                                    <a:latin typeface="Cambria Math" panose="02040503050406030204" pitchFamily="18" charset="0"/>
                                  </a:rPr>
                                  <m:t>𝟕𝟎</m:t>
                                </m:r>
                                <m:r>
                                  <a:rPr lang="en-GB" b="1" i="1" dirty="0" smtClean="0">
                                    <a:latin typeface="Cambria Math" panose="02040503050406030204" pitchFamily="18" charset="0"/>
                                  </a:rPr>
                                  <m:t> </m:t>
                                </m:r>
                                <m:r>
                                  <a:rPr lang="en-GB" b="1" i="1" dirty="0" smtClean="0">
                                    <a:latin typeface="Cambria Math" panose="02040503050406030204" pitchFamily="18" charset="0"/>
                                  </a:rPr>
                                  <m:t>𝑮𝑩</m:t>
                                </m:r>
                              </m:oMath>
                            </m:oMathPara>
                          </a14:m>
                          <a:endParaRPr lang="en-DE"/>
                        </a:p>
                      </a:txBody>
                      <a:tcPr/>
                    </a:tc>
                    <a:extLst>
                      <a:ext uri="{0D108BD9-81ED-4DB2-BD59-A6C34878D82A}">
                        <a16:rowId xmlns:a16="http://schemas.microsoft.com/office/drawing/2014/main" val="1312921138"/>
                      </a:ext>
                    </a:extLst>
                  </a:tr>
                </a:tbl>
              </a:graphicData>
            </a:graphic>
          </p:graphicFrame>
        </mc:Choice>
        <mc:Fallback xmlns="">
          <p:graphicFrame>
            <p:nvGraphicFramePr>
              <p:cNvPr id="8" name="Tabelle 7">
                <a:extLst>
                  <a:ext uri="{FF2B5EF4-FFF2-40B4-BE49-F238E27FC236}">
                    <a16:creationId xmlns:a16="http://schemas.microsoft.com/office/drawing/2014/main" id="{C47FFB25-C40D-81AF-5B1D-3DDF27126D3B}"/>
                  </a:ext>
                </a:extLst>
              </p:cNvPr>
              <p:cNvGraphicFramePr>
                <a:graphicFrameLocks noGrp="1"/>
              </p:cNvGraphicFramePr>
              <p:nvPr>
                <p:extLst>
                  <p:ext uri="{D42A27DB-BD31-4B8C-83A1-F6EECF244321}">
                    <p14:modId xmlns:p14="http://schemas.microsoft.com/office/powerpoint/2010/main" val="1354241098"/>
                  </p:ext>
                </p:extLst>
              </p:nvPr>
            </p:nvGraphicFramePr>
            <p:xfrm>
              <a:off x="849335" y="3344505"/>
              <a:ext cx="10068330" cy="1849120"/>
            </p:xfrm>
            <a:graphic>
              <a:graphicData uri="http://schemas.openxmlformats.org/drawingml/2006/table">
                <a:tbl>
                  <a:tblPr firstRow="1" bandRow="1">
                    <a:tableStyleId>{5C22544A-7EE6-4342-B048-85BDC9FD1C3A}</a:tableStyleId>
                  </a:tblPr>
                  <a:tblGrid>
                    <a:gridCol w="3356110">
                      <a:extLst>
                        <a:ext uri="{9D8B030D-6E8A-4147-A177-3AD203B41FA5}">
                          <a16:colId xmlns:a16="http://schemas.microsoft.com/office/drawing/2014/main" val="3379934561"/>
                        </a:ext>
                      </a:extLst>
                    </a:gridCol>
                    <a:gridCol w="3356110">
                      <a:extLst>
                        <a:ext uri="{9D8B030D-6E8A-4147-A177-3AD203B41FA5}">
                          <a16:colId xmlns:a16="http://schemas.microsoft.com/office/drawing/2014/main" val="3456399332"/>
                        </a:ext>
                      </a:extLst>
                    </a:gridCol>
                    <a:gridCol w="3356110">
                      <a:extLst>
                        <a:ext uri="{9D8B030D-6E8A-4147-A177-3AD203B41FA5}">
                          <a16:colId xmlns:a16="http://schemas.microsoft.com/office/drawing/2014/main" val="1426242838"/>
                        </a:ext>
                      </a:extLst>
                    </a:gridCol>
                  </a:tblGrid>
                  <a:tr h="365760">
                    <a:tc>
                      <a:txBody>
                        <a:bodyPr/>
                        <a:lstStyle/>
                        <a:p>
                          <a:endParaRPr lang="en-DE"/>
                        </a:p>
                      </a:txBody>
                      <a:tcPr>
                        <a:noFill/>
                      </a:tcPr>
                    </a:tc>
                    <a:tc>
                      <a:txBody>
                        <a:bodyPr/>
                        <a:lstStyle/>
                        <a:p>
                          <a:endParaRPr lang="en-DE"/>
                        </a:p>
                      </a:txBody>
                      <a:tcPr>
                        <a:noFill/>
                      </a:tcPr>
                    </a:tc>
                    <a:tc>
                      <a:txBody>
                        <a:bodyPr/>
                        <a:lstStyle/>
                        <a:p>
                          <a:endParaRPr lang="en-DE"/>
                        </a:p>
                      </a:txBody>
                      <a:tcPr>
                        <a:noFill/>
                      </a:tcPr>
                    </a:tc>
                    <a:extLst>
                      <a:ext uri="{0D108BD9-81ED-4DB2-BD59-A6C34878D82A}">
                        <a16:rowId xmlns:a16="http://schemas.microsoft.com/office/drawing/2014/main" val="2901206121"/>
                      </a:ext>
                    </a:extLst>
                  </a:tr>
                  <a:tr h="370840">
                    <a:tc>
                      <a:txBody>
                        <a:bodyPr/>
                        <a:lstStyle/>
                        <a:p>
                          <a:r>
                            <a:rPr lang="en-GB"/>
                            <a:t>LLM laden</a:t>
                          </a:r>
                          <a:endParaRPr lang="en-DE"/>
                        </a:p>
                      </a:txBody>
                      <a:tcPr/>
                    </a:tc>
                    <a:tc>
                      <a:txBody>
                        <a:bodyPr/>
                        <a:lstStyle/>
                        <a:p>
                          <a:endParaRPr lang="en-US"/>
                        </a:p>
                      </a:txBody>
                      <a:tcPr>
                        <a:blipFill>
                          <a:blip r:embed="rId4"/>
                          <a:stretch>
                            <a:fillRect l="-100364" t="-100000" r="-101091" b="-324590"/>
                          </a:stretch>
                        </a:blipFill>
                      </a:tcPr>
                    </a:tc>
                    <a:tc>
                      <a:txBody>
                        <a:bodyPr/>
                        <a:lstStyle/>
                        <a:p>
                          <a:endParaRPr lang="en-US"/>
                        </a:p>
                      </a:txBody>
                      <a:tcPr>
                        <a:blipFill>
                          <a:blip r:embed="rId4"/>
                          <a:stretch>
                            <a:fillRect l="-200000" t="-100000" r="-907" b="-324590"/>
                          </a:stretch>
                        </a:blipFill>
                      </a:tcPr>
                    </a:tc>
                    <a:extLst>
                      <a:ext uri="{0D108BD9-81ED-4DB2-BD59-A6C34878D82A}">
                        <a16:rowId xmlns:a16="http://schemas.microsoft.com/office/drawing/2014/main" val="2316242746"/>
                      </a:ext>
                    </a:extLst>
                  </a:tr>
                  <a:tr h="370840">
                    <a:tc>
                      <a:txBody>
                        <a:bodyPr/>
                        <a:lstStyle/>
                        <a:p>
                          <a:r>
                            <a:rPr lang="en-GB"/>
                            <a:t>Optimizer states</a:t>
                          </a:r>
                          <a:endParaRPr lang="en-DE"/>
                        </a:p>
                      </a:txBody>
                      <a:tcPr/>
                    </a:tc>
                    <a:tc>
                      <a:txBody>
                        <a:bodyPr/>
                        <a:lstStyle/>
                        <a:p>
                          <a:endParaRPr lang="en-US"/>
                        </a:p>
                      </a:txBody>
                      <a:tcPr>
                        <a:blipFill>
                          <a:blip r:embed="rId4"/>
                          <a:stretch>
                            <a:fillRect l="-100364" t="-200000" r="-101091" b="-224590"/>
                          </a:stretch>
                        </a:blipFill>
                      </a:tcPr>
                    </a:tc>
                    <a:tc>
                      <a:txBody>
                        <a:bodyPr/>
                        <a:lstStyle/>
                        <a:p>
                          <a:endParaRPr lang="en-US"/>
                        </a:p>
                      </a:txBody>
                      <a:tcPr>
                        <a:blipFill>
                          <a:blip r:embed="rId4"/>
                          <a:stretch>
                            <a:fillRect l="-200000" t="-200000" r="-907" b="-224590"/>
                          </a:stretch>
                        </a:blipFill>
                      </a:tcPr>
                    </a:tc>
                    <a:extLst>
                      <a:ext uri="{0D108BD9-81ED-4DB2-BD59-A6C34878D82A}">
                        <a16:rowId xmlns:a16="http://schemas.microsoft.com/office/drawing/2014/main" val="1936776678"/>
                      </a:ext>
                    </a:extLst>
                  </a:tr>
                  <a:tr h="370840">
                    <a:tc>
                      <a:txBody>
                        <a:bodyPr/>
                        <a:lstStyle/>
                        <a:p>
                          <a:r>
                            <a:rPr lang="en-GB"/>
                            <a:t>Gradients</a:t>
                          </a:r>
                          <a:endParaRPr lang="en-DE"/>
                        </a:p>
                      </a:txBody>
                      <a:tcPr/>
                    </a:tc>
                    <a:tc>
                      <a:txBody>
                        <a:bodyPr/>
                        <a:lstStyle/>
                        <a:p>
                          <a:endParaRPr lang="en-US"/>
                        </a:p>
                      </a:txBody>
                      <a:tcPr>
                        <a:blipFill>
                          <a:blip r:embed="rId4"/>
                          <a:stretch>
                            <a:fillRect l="-100364" t="-300000" r="-101091" b="-124590"/>
                          </a:stretch>
                        </a:blipFill>
                      </a:tcPr>
                    </a:tc>
                    <a:tc>
                      <a:txBody>
                        <a:bodyPr/>
                        <a:lstStyle/>
                        <a:p>
                          <a:endParaRPr lang="en-US"/>
                        </a:p>
                      </a:txBody>
                      <a:tcPr>
                        <a:blipFill>
                          <a:blip r:embed="rId4"/>
                          <a:stretch>
                            <a:fillRect l="-200000" t="-300000" r="-907" b="-124590"/>
                          </a:stretch>
                        </a:blipFill>
                      </a:tcPr>
                    </a:tc>
                    <a:extLst>
                      <a:ext uri="{0D108BD9-81ED-4DB2-BD59-A6C34878D82A}">
                        <a16:rowId xmlns:a16="http://schemas.microsoft.com/office/drawing/2014/main" val="297850370"/>
                      </a:ext>
                    </a:extLst>
                  </a:tr>
                  <a:tr h="370840">
                    <a:tc>
                      <a:txBody>
                        <a:bodyPr/>
                        <a:lstStyle/>
                        <a:p>
                          <a:r>
                            <a:rPr lang="en-GB"/>
                            <a:t>Total</a:t>
                          </a:r>
                          <a:endParaRPr lang="en-DE"/>
                        </a:p>
                      </a:txBody>
                      <a:tcPr/>
                    </a:tc>
                    <a:tc>
                      <a:txBody>
                        <a:bodyPr/>
                        <a:lstStyle/>
                        <a:p>
                          <a:endParaRPr lang="en-DE"/>
                        </a:p>
                      </a:txBody>
                      <a:tcPr/>
                    </a:tc>
                    <a:tc>
                      <a:txBody>
                        <a:bodyPr/>
                        <a:lstStyle/>
                        <a:p>
                          <a:endParaRPr lang="en-US"/>
                        </a:p>
                      </a:txBody>
                      <a:tcPr>
                        <a:blipFill>
                          <a:blip r:embed="rId4"/>
                          <a:stretch>
                            <a:fillRect l="-200000" t="-400000" r="-907" b="-24590"/>
                          </a:stretch>
                        </a:blipFill>
                      </a:tcPr>
                    </a:tc>
                    <a:extLst>
                      <a:ext uri="{0D108BD9-81ED-4DB2-BD59-A6C34878D82A}">
                        <a16:rowId xmlns:a16="http://schemas.microsoft.com/office/drawing/2014/main" val="1312921138"/>
                      </a:ext>
                    </a:extLst>
                  </a:tr>
                </a:tbl>
              </a:graphicData>
            </a:graphic>
          </p:graphicFrame>
        </mc:Fallback>
      </mc:AlternateContent>
    </p:spTree>
    <p:extLst>
      <p:ext uri="{BB962C8B-B14F-4D97-AF65-F5344CB8AC3E}">
        <p14:creationId xmlns:p14="http://schemas.microsoft.com/office/powerpoint/2010/main" val="51390985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en-GB" dirty="0"/>
              <a:t>Parameter Efficient Finetuning</a:t>
            </a:r>
            <a:endParaRPr lang="de-DE" b="1" dirty="0"/>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dirty="0" err="1"/>
              <a:t>LoRA</a:t>
            </a:r>
            <a:endParaRPr lang="de-DE" dirty="0"/>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en-GB" dirty="0"/>
              <a:t>Low Rank </a:t>
            </a:r>
            <a:r>
              <a:rPr lang="en-GB" dirty="0" err="1"/>
              <a:t>Matrizen</a:t>
            </a:r>
            <a:r>
              <a:rPr lang="en-GB" dirty="0"/>
              <a:t> </a:t>
            </a:r>
            <a:r>
              <a:rPr lang="en-GB" dirty="0" err="1"/>
              <a:t>werden</a:t>
            </a:r>
            <a:r>
              <a:rPr lang="en-GB" dirty="0"/>
              <a:t> </a:t>
            </a:r>
            <a:r>
              <a:rPr lang="en-GB" dirty="0" err="1"/>
              <a:t>zum</a:t>
            </a:r>
            <a:r>
              <a:rPr lang="en-GB" dirty="0"/>
              <a:t> Base Model </a:t>
            </a:r>
            <a:r>
              <a:rPr lang="en-GB" dirty="0" err="1"/>
              <a:t>hinzugefügt</a:t>
            </a:r>
            <a:endParaRPr lang="en-GB" dirty="0"/>
          </a:p>
          <a:p>
            <a:r>
              <a:rPr lang="en-GB" dirty="0" err="1"/>
              <a:t>Funktioniert</a:t>
            </a:r>
            <a:r>
              <a:rPr lang="en-GB" dirty="0"/>
              <a:t> </a:t>
            </a:r>
            <a:r>
              <a:rPr lang="en-GB" dirty="0" err="1"/>
              <a:t>wie</a:t>
            </a:r>
            <a:r>
              <a:rPr lang="en-GB" dirty="0"/>
              <a:t> </a:t>
            </a:r>
            <a:r>
              <a:rPr lang="en-GB" dirty="0" err="1"/>
              <a:t>eine</a:t>
            </a:r>
            <a:r>
              <a:rPr lang="en-GB" dirty="0"/>
              <a:t> Art Adapter (das Base Model </a:t>
            </a:r>
            <a:r>
              <a:rPr lang="en-GB" dirty="0" err="1"/>
              <a:t>bleibt</a:t>
            </a:r>
            <a:r>
              <a:rPr lang="en-GB" dirty="0"/>
              <a:t> </a:t>
            </a:r>
            <a:r>
              <a:rPr lang="en-GB" dirty="0" err="1"/>
              <a:t>unverändert</a:t>
            </a:r>
            <a:r>
              <a:rPr lang="en-GB" dirty="0"/>
              <a:t>)</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5" name="Rechteck 4">
                <a:extLst>
                  <a:ext uri="{FF2B5EF4-FFF2-40B4-BE49-F238E27FC236}">
                    <a16:creationId xmlns:a16="http://schemas.microsoft.com/office/drawing/2014/main" id="{B56981AC-A0E4-659B-A607-43DF0D5B21DB}"/>
                  </a:ext>
                </a:extLst>
              </p:cNvPr>
              <p:cNvSpPr/>
              <p:nvPr/>
            </p:nvSpPr>
            <p:spPr>
              <a:xfrm>
                <a:off x="1361335" y="4502141"/>
                <a:ext cx="1113780" cy="928042"/>
              </a:xfrm>
              <a:prstGeom prst="rect">
                <a:avLst/>
              </a:prstGeom>
              <a:solidFill>
                <a:schemeClr val="tx1">
                  <a:lumMod val="65000"/>
                  <a:lumOff val="3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Pretrained</a:t>
                </a:r>
              </a:p>
              <a:p>
                <a:pPr algn="ctr"/>
                <a:r>
                  <a:rPr lang="en-GB" sz="1400" dirty="0">
                    <a:solidFill>
                      <a:schemeClr val="bg1"/>
                    </a:solidFill>
                  </a:rPr>
                  <a:t>Weights</a:t>
                </a:r>
              </a:p>
              <a:p>
                <a:pPr algn="ctr"/>
                <a:endParaRPr lang="en-GB" sz="1400" dirty="0">
                  <a:solidFill>
                    <a:schemeClr val="bg1"/>
                  </a:solidFill>
                </a:endParaRP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rPr>
                        <m:t>𝑊</m:t>
                      </m:r>
                      <m:r>
                        <a:rPr lang="en-GB" sz="1400" b="0" i="1" smtClean="0">
                          <a:solidFill>
                            <a:schemeClr val="bg1"/>
                          </a:solidFill>
                          <a:latin typeface="Cambria Math" panose="02040503050406030204" pitchFamily="18" charset="0"/>
                          <a:ea typeface="Cambria Math" panose="02040503050406030204" pitchFamily="18" charset="0"/>
                        </a:rPr>
                        <m:t>∈ </m:t>
                      </m:r>
                      <m:sSup>
                        <m:sSupPr>
                          <m:ctrlPr>
                            <a:rPr lang="en-GB" sz="1400" b="0" i="1" smtClean="0">
                              <a:solidFill>
                                <a:schemeClr val="bg1"/>
                              </a:solidFill>
                              <a:latin typeface="Cambria Math" panose="02040503050406030204" pitchFamily="18" charset="0"/>
                              <a:ea typeface="Cambria Math" panose="02040503050406030204" pitchFamily="18" charset="0"/>
                            </a:rPr>
                          </m:ctrlPr>
                        </m:sSupPr>
                        <m:e>
                          <m:r>
                            <a:rPr lang="en-GB" sz="1400" i="1">
                              <a:solidFill>
                                <a:schemeClr val="bg1"/>
                              </a:solidFill>
                              <a:latin typeface="Cambria Math" panose="02040503050406030204" pitchFamily="18" charset="0"/>
                              <a:ea typeface="Cambria Math" panose="02040503050406030204" pitchFamily="18" charset="0"/>
                            </a:rPr>
                            <m:t>ℝ</m:t>
                          </m:r>
                        </m:e>
                        <m:sup>
                          <m:r>
                            <a:rPr lang="en-GB" sz="1400" b="0" i="1" smtClean="0">
                              <a:solidFill>
                                <a:schemeClr val="bg1"/>
                              </a:solidFill>
                              <a:latin typeface="Cambria Math" panose="02040503050406030204" pitchFamily="18" charset="0"/>
                              <a:ea typeface="Cambria Math" panose="02040503050406030204" pitchFamily="18" charset="0"/>
                            </a:rPr>
                            <m:t>𝐴</m:t>
                          </m:r>
                          <m:r>
                            <a:rPr lang="en-GB" sz="1400" b="0" i="1" smtClean="0">
                              <a:solidFill>
                                <a:schemeClr val="bg1"/>
                              </a:solidFill>
                              <a:latin typeface="Cambria Math" panose="02040503050406030204" pitchFamily="18" charset="0"/>
                              <a:ea typeface="Cambria Math" panose="02040503050406030204" pitchFamily="18" charset="0"/>
                            </a:rPr>
                            <m:t>×</m:t>
                          </m:r>
                          <m:r>
                            <a:rPr lang="en-GB" sz="1400" b="0" i="1" smtClean="0">
                              <a:solidFill>
                                <a:schemeClr val="bg1"/>
                              </a:solidFill>
                              <a:latin typeface="Cambria Math" panose="02040503050406030204" pitchFamily="18" charset="0"/>
                              <a:ea typeface="Cambria Math" panose="02040503050406030204" pitchFamily="18" charset="0"/>
                            </a:rPr>
                            <m:t>𝐵</m:t>
                          </m:r>
                        </m:sup>
                      </m:sSup>
                    </m:oMath>
                  </m:oMathPara>
                </a14:m>
                <a:endParaRPr lang="en-GB" sz="1400" b="0" dirty="0">
                  <a:solidFill>
                    <a:schemeClr val="bg1"/>
                  </a:solidFill>
                </a:endParaRPr>
              </a:p>
            </p:txBody>
          </p:sp>
        </mc:Choice>
        <mc:Fallback xmlns="">
          <p:sp>
            <p:nvSpPr>
              <p:cNvPr id="5" name="Rechteck 4">
                <a:extLst>
                  <a:ext uri="{FF2B5EF4-FFF2-40B4-BE49-F238E27FC236}">
                    <a16:creationId xmlns:a16="http://schemas.microsoft.com/office/drawing/2014/main" id="{B56981AC-A0E4-659B-A607-43DF0D5B21DB}"/>
                  </a:ext>
                </a:extLst>
              </p:cNvPr>
              <p:cNvSpPr>
                <a:spLocks noRot="1" noChangeAspect="1" noMove="1" noResize="1" noEditPoints="1" noAdjustHandles="1" noChangeArrowheads="1" noChangeShapeType="1" noTextEdit="1"/>
              </p:cNvSpPr>
              <p:nvPr/>
            </p:nvSpPr>
            <p:spPr>
              <a:xfrm>
                <a:off x="1361335" y="4502141"/>
                <a:ext cx="1113780" cy="928042"/>
              </a:xfrm>
              <a:prstGeom prst="rect">
                <a:avLst/>
              </a:prstGeom>
              <a:blipFill>
                <a:blip r:embed="rId3"/>
                <a:stretch>
                  <a:fillRect t="-1948"/>
                </a:stretch>
              </a:blipFill>
              <a:ln w="9525">
                <a:solidFill>
                  <a:schemeClr val="accent3"/>
                </a:solid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C601459A-EBE3-A15E-F948-D16B5DE6A041}"/>
                  </a:ext>
                </a:extLst>
              </p:cNvPr>
              <p:cNvSpPr/>
              <p:nvPr/>
            </p:nvSpPr>
            <p:spPr>
              <a:xfrm>
                <a:off x="2668767" y="4502141"/>
                <a:ext cx="1113780" cy="928042"/>
              </a:xfrm>
              <a:prstGeom prst="rect">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Weight</a:t>
                </a:r>
              </a:p>
              <a:p>
                <a:pPr algn="ctr"/>
                <a:r>
                  <a:rPr lang="en-GB" sz="1400" dirty="0">
                    <a:solidFill>
                      <a:schemeClr val="bg1"/>
                    </a:solidFill>
                  </a:rPr>
                  <a:t>Update</a:t>
                </a:r>
              </a:p>
              <a:p>
                <a:pPr algn="ctr"/>
                <a:endParaRPr lang="en-GB" sz="1400" dirty="0">
                  <a:solidFill>
                    <a:schemeClr val="bg1"/>
                  </a:solidFill>
                </a:endParaRP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ea typeface="Cambria Math" panose="02040503050406030204" pitchFamily="18" charset="0"/>
                        </a:rPr>
                        <m:t>∆</m:t>
                      </m:r>
                      <m:r>
                        <a:rPr lang="en-GB" sz="1400" b="0" i="1" smtClean="0">
                          <a:solidFill>
                            <a:schemeClr val="bg1"/>
                          </a:solidFill>
                          <a:latin typeface="Cambria Math" panose="02040503050406030204" pitchFamily="18" charset="0"/>
                        </a:rPr>
                        <m:t>𝑊</m:t>
                      </m:r>
                    </m:oMath>
                  </m:oMathPara>
                </a14:m>
                <a:endParaRPr lang="en-GB" sz="1400" b="0" dirty="0">
                  <a:solidFill>
                    <a:schemeClr val="bg1"/>
                  </a:solidFill>
                </a:endParaRPr>
              </a:p>
            </p:txBody>
          </p:sp>
        </mc:Choice>
        <mc:Fallback xmlns="">
          <p:sp>
            <p:nvSpPr>
              <p:cNvPr id="9" name="Rechteck 8">
                <a:extLst>
                  <a:ext uri="{FF2B5EF4-FFF2-40B4-BE49-F238E27FC236}">
                    <a16:creationId xmlns:a16="http://schemas.microsoft.com/office/drawing/2014/main" id="{C601459A-EBE3-A15E-F948-D16B5DE6A041}"/>
                  </a:ext>
                </a:extLst>
              </p:cNvPr>
              <p:cNvSpPr>
                <a:spLocks noRot="1" noChangeAspect="1" noMove="1" noResize="1" noEditPoints="1" noAdjustHandles="1" noChangeArrowheads="1" noChangeShapeType="1" noTextEdit="1"/>
              </p:cNvSpPr>
              <p:nvPr/>
            </p:nvSpPr>
            <p:spPr>
              <a:xfrm>
                <a:off x="2668767" y="4502141"/>
                <a:ext cx="1113780" cy="928042"/>
              </a:xfrm>
              <a:prstGeom prst="rect">
                <a:avLst/>
              </a:prstGeom>
              <a:blipFill>
                <a:blip r:embed="rId4"/>
                <a:stretch>
                  <a:fillRect t="-1948"/>
                </a:stretch>
              </a:blipFill>
              <a:ln w="9525">
                <a:solidFill>
                  <a:schemeClr val="accent3"/>
                </a:solidFill>
              </a:ln>
            </p:spPr>
            <p:txBody>
              <a:bodyPr/>
              <a:lstStyle/>
              <a:p>
                <a:r>
                  <a:rPr lang="en-DE">
                    <a:noFill/>
                  </a:rPr>
                  <a:t> </a:t>
                </a:r>
              </a:p>
            </p:txBody>
          </p:sp>
        </mc:Fallback>
      </mc:AlternateContent>
      <p:sp>
        <p:nvSpPr>
          <p:cNvPr id="12" name="Rechteck 11">
            <a:extLst>
              <a:ext uri="{FF2B5EF4-FFF2-40B4-BE49-F238E27FC236}">
                <a16:creationId xmlns:a16="http://schemas.microsoft.com/office/drawing/2014/main" id="{858BBE25-6A9E-19BD-945B-A4E911DE10D7}"/>
              </a:ext>
            </a:extLst>
          </p:cNvPr>
          <p:cNvSpPr/>
          <p:nvPr/>
        </p:nvSpPr>
        <p:spPr>
          <a:xfrm>
            <a:off x="1079452" y="4075879"/>
            <a:ext cx="2956331" cy="1533059"/>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dirty="0">
              <a:solidFill>
                <a:schemeClr val="tx1"/>
              </a:solidFill>
            </a:endParaRP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DE511090-CFF6-991D-8033-5583E324A8C8}"/>
                  </a:ext>
                </a:extLst>
              </p:cNvPr>
              <p:cNvSpPr txBox="1"/>
              <p:nvPr/>
            </p:nvSpPr>
            <p:spPr>
              <a:xfrm>
                <a:off x="1859055" y="4187924"/>
                <a:ext cx="1795886" cy="430887"/>
              </a:xfrm>
              <a:prstGeom prst="rect">
                <a:avLst/>
              </a:prstGeom>
              <a:noFill/>
            </p:spPr>
            <p:txBody>
              <a:bodyPr wrap="square" lIns="0" tIns="0" rIns="0" bIns="0" rtlCol="0">
                <a:spAutoFit/>
              </a:bodyPr>
              <a:lstStyle/>
              <a:p>
                <a:pPr algn="l"/>
                <a:r>
                  <a:rPr lang="en-GB" sz="1400" dirty="0"/>
                  <a:t>Updated Weights </a:t>
                </a:r>
                <a14:m>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𝑊</m:t>
                        </m:r>
                      </m:e>
                      <m:sup>
                        <m:r>
                          <a:rPr lang="en-GB" sz="1400" b="0" i="1" smtClean="0">
                            <a:latin typeface="Cambria Math" panose="02040503050406030204" pitchFamily="18" charset="0"/>
                          </a:rPr>
                          <m:t>′</m:t>
                        </m:r>
                      </m:sup>
                    </m:sSup>
                  </m:oMath>
                </a14:m>
                <a:endParaRPr lang="en-GB" sz="1400" b="0" dirty="0"/>
              </a:p>
              <a:p>
                <a:pPr algn="l"/>
                <a:endParaRPr lang="en-DE" sz="1400" dirty="0" err="1"/>
              </a:p>
            </p:txBody>
          </p:sp>
        </mc:Choice>
        <mc:Fallback xmlns="">
          <p:sp>
            <p:nvSpPr>
              <p:cNvPr id="13" name="Textfeld 12">
                <a:extLst>
                  <a:ext uri="{FF2B5EF4-FFF2-40B4-BE49-F238E27FC236}">
                    <a16:creationId xmlns:a16="http://schemas.microsoft.com/office/drawing/2014/main" id="{DE511090-CFF6-991D-8033-5583E324A8C8}"/>
                  </a:ext>
                </a:extLst>
              </p:cNvPr>
              <p:cNvSpPr txBox="1">
                <a:spLocks noRot="1" noChangeAspect="1" noMove="1" noResize="1" noEditPoints="1" noAdjustHandles="1" noChangeArrowheads="1" noChangeShapeType="1" noTextEdit="1"/>
              </p:cNvSpPr>
              <p:nvPr/>
            </p:nvSpPr>
            <p:spPr>
              <a:xfrm>
                <a:off x="1859055" y="4187924"/>
                <a:ext cx="1795886" cy="430887"/>
              </a:xfrm>
              <a:prstGeom prst="rect">
                <a:avLst/>
              </a:prstGeom>
              <a:blipFill>
                <a:blip r:embed="rId5"/>
                <a:stretch>
                  <a:fillRect l="-6102" t="-1267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Rechteck 13">
                <a:extLst>
                  <a:ext uri="{FF2B5EF4-FFF2-40B4-BE49-F238E27FC236}">
                    <a16:creationId xmlns:a16="http://schemas.microsoft.com/office/drawing/2014/main" id="{CA16D65B-5F94-DD5A-399D-6970B181D535}"/>
                  </a:ext>
                </a:extLst>
              </p:cNvPr>
              <p:cNvSpPr/>
              <p:nvPr/>
            </p:nvSpPr>
            <p:spPr>
              <a:xfrm>
                <a:off x="6818462" y="4515944"/>
                <a:ext cx="1113780" cy="928042"/>
              </a:xfrm>
              <a:prstGeom prst="rect">
                <a:avLst/>
              </a:prstGeom>
              <a:solidFill>
                <a:schemeClr val="tx1">
                  <a:lumMod val="65000"/>
                  <a:lumOff val="3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Pretrained</a:t>
                </a:r>
              </a:p>
              <a:p>
                <a:pPr algn="ctr"/>
                <a:r>
                  <a:rPr lang="en-GB" sz="1400" dirty="0">
                    <a:solidFill>
                      <a:schemeClr val="bg1"/>
                    </a:solidFill>
                  </a:rPr>
                  <a:t>Weights</a:t>
                </a: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rPr>
                        <m:t>𝑊</m:t>
                      </m:r>
                    </m:oMath>
                  </m:oMathPara>
                </a14:m>
                <a:endParaRPr lang="en-GB" sz="1400" b="0" dirty="0">
                  <a:solidFill>
                    <a:schemeClr val="bg1"/>
                  </a:solidFill>
                </a:endParaRPr>
              </a:p>
            </p:txBody>
          </p:sp>
        </mc:Choice>
        <mc:Fallback xmlns="">
          <p:sp>
            <p:nvSpPr>
              <p:cNvPr id="14" name="Rechteck 13">
                <a:extLst>
                  <a:ext uri="{FF2B5EF4-FFF2-40B4-BE49-F238E27FC236}">
                    <a16:creationId xmlns:a16="http://schemas.microsoft.com/office/drawing/2014/main" id="{CA16D65B-5F94-DD5A-399D-6970B181D535}"/>
                  </a:ext>
                </a:extLst>
              </p:cNvPr>
              <p:cNvSpPr>
                <a:spLocks noRot="1" noChangeAspect="1" noMove="1" noResize="1" noEditPoints="1" noAdjustHandles="1" noChangeArrowheads="1" noChangeShapeType="1" noTextEdit="1"/>
              </p:cNvSpPr>
              <p:nvPr/>
            </p:nvSpPr>
            <p:spPr>
              <a:xfrm>
                <a:off x="6818462" y="4515944"/>
                <a:ext cx="1113780" cy="928042"/>
              </a:xfrm>
              <a:prstGeom prst="rect">
                <a:avLst/>
              </a:prstGeom>
              <a:blipFill>
                <a:blip r:embed="rId6"/>
                <a:stretch>
                  <a:fillRect/>
                </a:stretch>
              </a:blipFill>
              <a:ln w="9525">
                <a:solidFill>
                  <a:schemeClr val="accent3"/>
                </a:solidFill>
              </a:ln>
            </p:spPr>
            <p:txBody>
              <a:bodyPr/>
              <a:lstStyle/>
              <a:p>
                <a:r>
                  <a:rPr lang="en-DE">
                    <a:noFill/>
                  </a:rPr>
                  <a:t> </a:t>
                </a:r>
              </a:p>
            </p:txBody>
          </p:sp>
        </mc:Fallback>
      </mc:AlternateContent>
      <p:sp>
        <p:nvSpPr>
          <p:cNvPr id="18" name="Trapezoid 17">
            <a:extLst>
              <a:ext uri="{FF2B5EF4-FFF2-40B4-BE49-F238E27FC236}">
                <a16:creationId xmlns:a16="http://schemas.microsoft.com/office/drawing/2014/main" id="{19603B8D-9183-D4C7-6FF0-CB9A50770B10}"/>
              </a:ext>
            </a:extLst>
          </p:cNvPr>
          <p:cNvSpPr/>
          <p:nvPr/>
        </p:nvSpPr>
        <p:spPr>
          <a:xfrm rot="10800000">
            <a:off x="8227306" y="4511597"/>
            <a:ext cx="1113779" cy="295779"/>
          </a:xfrm>
          <a:prstGeom prst="trapezoid">
            <a:avLst>
              <a:gd name="adj" fmla="val 83111"/>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dirty="0">
              <a:solidFill>
                <a:schemeClr val="tx1"/>
              </a:solidFill>
            </a:endParaRPr>
          </a:p>
        </p:txBody>
      </p:sp>
      <p:sp>
        <p:nvSpPr>
          <p:cNvPr id="19" name="Trapezoid 18">
            <a:extLst>
              <a:ext uri="{FF2B5EF4-FFF2-40B4-BE49-F238E27FC236}">
                <a16:creationId xmlns:a16="http://schemas.microsoft.com/office/drawing/2014/main" id="{9B687C15-9FFE-AFEE-4C7A-2895191D7470}"/>
              </a:ext>
            </a:extLst>
          </p:cNvPr>
          <p:cNvSpPr/>
          <p:nvPr/>
        </p:nvSpPr>
        <p:spPr>
          <a:xfrm>
            <a:off x="8227306" y="5127827"/>
            <a:ext cx="1113779" cy="295779"/>
          </a:xfrm>
          <a:prstGeom prst="trapezoid">
            <a:avLst>
              <a:gd name="adj" fmla="val 83111"/>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dirty="0">
              <a:solidFill>
                <a:schemeClr val="tx1"/>
              </a:solidFill>
            </a:endParaRPr>
          </a:p>
        </p:txBody>
      </p:sp>
      <mc:AlternateContent xmlns:mc="http://schemas.openxmlformats.org/markup-compatibility/2006" xmlns:a14="http://schemas.microsoft.com/office/drawing/2010/main">
        <mc:Choice Requires="a14">
          <p:sp>
            <p:nvSpPr>
              <p:cNvPr id="25" name="Textfeld 24">
                <a:extLst>
                  <a:ext uri="{FF2B5EF4-FFF2-40B4-BE49-F238E27FC236}">
                    <a16:creationId xmlns:a16="http://schemas.microsoft.com/office/drawing/2014/main" id="{5753FAAE-CCFB-8692-5123-58AF832BED65}"/>
                  </a:ext>
                </a:extLst>
              </p:cNvPr>
              <p:cNvSpPr txBox="1"/>
              <p:nvPr/>
            </p:nvSpPr>
            <p:spPr>
              <a:xfrm>
                <a:off x="4605947" y="3925733"/>
                <a:ext cx="1651414" cy="430887"/>
              </a:xfrm>
              <a:prstGeom prst="rect">
                <a:avLst/>
              </a:prstGeom>
              <a:noFill/>
            </p:spPr>
            <p:txBody>
              <a:bodyPr wrap="none" lIns="0" tIns="0" rIns="0" bIns="0" rtlCol="0">
                <a:spAutoFit/>
              </a:bodyPr>
              <a:lstStyle/>
              <a:p>
                <a:r>
                  <a:rPr lang="en-GB" sz="1400" dirty="0"/>
                  <a:t>Approximate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rPr>
                      <m:t>𝑊</m:t>
                    </m:r>
                  </m:oMath>
                </a14:m>
                <a:endParaRPr lang="en-GB" sz="1400" b="0" dirty="0">
                  <a:solidFill>
                    <a:schemeClr val="tx1"/>
                  </a:solidFill>
                </a:endParaRPr>
              </a:p>
              <a:p>
                <a:r>
                  <a:rPr lang="en-GB" sz="1400" dirty="0"/>
                  <a:t> with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rPr>
                      <m:t>𝑊</m:t>
                    </m:r>
                  </m:oMath>
                </a14:m>
                <a:r>
                  <a:rPr lang="en-GB" sz="1400" dirty="0"/>
                  <a:t> </a:t>
                </a:r>
                <a14:m>
                  <m:oMath xmlns:m="http://schemas.openxmlformats.org/officeDocument/2006/math">
                    <m:r>
                      <a:rPr lang="en-GB" sz="1400" i="1" dirty="0" smtClean="0">
                        <a:latin typeface="Cambria Math" panose="02040503050406030204" pitchFamily="18" charset="0"/>
                        <a:ea typeface="Cambria Math" panose="02040503050406030204" pitchFamily="18" charset="0"/>
                      </a:rPr>
                      <m:t>=</m:t>
                    </m:r>
                    <m:sSub>
                      <m:sSubPr>
                        <m:ctrlPr>
                          <a:rPr lang="en-GB" sz="1400" b="0" i="1" dirty="0" smtClean="0">
                            <a:latin typeface="Cambria Math" panose="02040503050406030204" pitchFamily="18" charset="0"/>
                            <a:ea typeface="Cambria Math" panose="02040503050406030204" pitchFamily="18" charset="0"/>
                          </a:rPr>
                        </m:ctrlPr>
                      </m:sSubPr>
                      <m:e>
                        <m:r>
                          <a:rPr lang="en-GB" sz="1400" b="0" i="1" dirty="0" smtClean="0">
                            <a:latin typeface="Cambria Math" panose="02040503050406030204" pitchFamily="18" charset="0"/>
                            <a:ea typeface="Cambria Math" panose="02040503050406030204" pitchFamily="18" charset="0"/>
                          </a:rPr>
                          <m:t>𝑊</m:t>
                        </m:r>
                      </m:e>
                      <m:sub>
                        <m:r>
                          <a:rPr lang="en-GB" sz="1400" b="0" i="1" dirty="0" smtClean="0">
                            <a:latin typeface="Cambria Math" panose="02040503050406030204" pitchFamily="18" charset="0"/>
                            <a:ea typeface="Cambria Math" panose="02040503050406030204" pitchFamily="18" charset="0"/>
                          </a:rPr>
                          <m:t>𝐴</m:t>
                        </m:r>
                        <m:r>
                          <a:rPr lang="en-GB" sz="1400" b="0" i="1" dirty="0" smtClean="0">
                            <a:latin typeface="Cambria Math" panose="02040503050406030204" pitchFamily="18" charset="0"/>
                            <a:ea typeface="Cambria Math" panose="02040503050406030204" pitchFamily="18" charset="0"/>
                          </a:rPr>
                          <m:t> </m:t>
                        </m:r>
                      </m:sub>
                    </m:sSub>
                    <m:r>
                      <a:rPr lang="en-GB" sz="1400" b="0" i="1" dirty="0" smtClean="0">
                        <a:latin typeface="Cambria Math" panose="02040503050406030204" pitchFamily="18" charset="0"/>
                        <a:ea typeface="Cambria Math" panose="02040503050406030204" pitchFamily="18" charset="0"/>
                      </a:rPr>
                      <m:t>×</m:t>
                    </m:r>
                    <m:sSub>
                      <m:sSubPr>
                        <m:ctrlPr>
                          <a:rPr lang="en-GB" sz="1400" i="1" dirty="0">
                            <a:latin typeface="Cambria Math" panose="02040503050406030204" pitchFamily="18" charset="0"/>
                            <a:ea typeface="Cambria Math" panose="02040503050406030204" pitchFamily="18" charset="0"/>
                          </a:rPr>
                        </m:ctrlPr>
                      </m:sSubPr>
                      <m:e>
                        <m:r>
                          <a:rPr lang="en-GB" sz="1400" i="1" dirty="0">
                            <a:latin typeface="Cambria Math" panose="02040503050406030204" pitchFamily="18" charset="0"/>
                            <a:ea typeface="Cambria Math" panose="02040503050406030204" pitchFamily="18" charset="0"/>
                          </a:rPr>
                          <m:t>𝑊</m:t>
                        </m:r>
                      </m:e>
                      <m:sub>
                        <m:r>
                          <a:rPr lang="en-GB" sz="1400" b="0" i="1" dirty="0" smtClean="0">
                            <a:latin typeface="Cambria Math" panose="02040503050406030204" pitchFamily="18" charset="0"/>
                            <a:ea typeface="Cambria Math" panose="02040503050406030204" pitchFamily="18" charset="0"/>
                          </a:rPr>
                          <m:t>𝐵</m:t>
                        </m:r>
                      </m:sub>
                    </m:sSub>
                  </m:oMath>
                </a14:m>
                <a:endParaRPr lang="en-GB" sz="1400" b="0" dirty="0">
                  <a:solidFill>
                    <a:schemeClr val="tx1"/>
                  </a:solidFill>
                </a:endParaRPr>
              </a:p>
            </p:txBody>
          </p:sp>
        </mc:Choice>
        <mc:Fallback xmlns="">
          <p:sp>
            <p:nvSpPr>
              <p:cNvPr id="25" name="Textfeld 24">
                <a:extLst>
                  <a:ext uri="{FF2B5EF4-FFF2-40B4-BE49-F238E27FC236}">
                    <a16:creationId xmlns:a16="http://schemas.microsoft.com/office/drawing/2014/main" id="{5753FAAE-CCFB-8692-5123-58AF832BED65}"/>
                  </a:ext>
                </a:extLst>
              </p:cNvPr>
              <p:cNvSpPr txBox="1">
                <a:spLocks noRot="1" noChangeAspect="1" noMove="1" noResize="1" noEditPoints="1" noAdjustHandles="1" noChangeArrowheads="1" noChangeShapeType="1" noTextEdit="1"/>
              </p:cNvSpPr>
              <p:nvPr/>
            </p:nvSpPr>
            <p:spPr>
              <a:xfrm>
                <a:off x="4605947" y="3925733"/>
                <a:ext cx="1651414" cy="430887"/>
              </a:xfrm>
              <a:prstGeom prst="rect">
                <a:avLst/>
              </a:prstGeom>
              <a:blipFill>
                <a:blip r:embed="rId7"/>
                <a:stretch>
                  <a:fillRect l="-6667" t="-12676" r="-1111" b="-23944"/>
                </a:stretch>
              </a:blipFill>
            </p:spPr>
            <p:txBody>
              <a:bodyPr/>
              <a:lstStyle/>
              <a:p>
                <a:r>
                  <a:rPr lang="en-DE">
                    <a:noFill/>
                  </a:rPr>
                  <a:t> </a:t>
                </a:r>
              </a:p>
            </p:txBody>
          </p:sp>
        </mc:Fallback>
      </mc:AlternateContent>
      <p:sp>
        <p:nvSpPr>
          <p:cNvPr id="26" name="Textfeld 25">
            <a:extLst>
              <a:ext uri="{FF2B5EF4-FFF2-40B4-BE49-F238E27FC236}">
                <a16:creationId xmlns:a16="http://schemas.microsoft.com/office/drawing/2014/main" id="{A1DA573B-CF92-2CA3-45E8-BF34342450F5}"/>
              </a:ext>
            </a:extLst>
          </p:cNvPr>
          <p:cNvSpPr txBox="1"/>
          <p:nvPr/>
        </p:nvSpPr>
        <p:spPr>
          <a:xfrm>
            <a:off x="2504333" y="4794528"/>
            <a:ext cx="247507" cy="276999"/>
          </a:xfrm>
          <a:prstGeom prst="rect">
            <a:avLst/>
          </a:prstGeom>
          <a:noFill/>
        </p:spPr>
        <p:txBody>
          <a:bodyPr wrap="square" lIns="0" tIns="0" rIns="0" bIns="0" rtlCol="0">
            <a:spAutoFit/>
          </a:bodyPr>
          <a:lstStyle/>
          <a:p>
            <a:pPr algn="l"/>
            <a:r>
              <a:rPr lang="en-GB" dirty="0"/>
              <a:t>+</a:t>
            </a:r>
            <a:endParaRPr lang="en-DE" dirty="0" err="1"/>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CF8E7FBD-759F-1443-F4A2-BA4913A24C7E}"/>
                  </a:ext>
                </a:extLst>
              </p:cNvPr>
              <p:cNvSpPr txBox="1"/>
              <p:nvPr/>
            </p:nvSpPr>
            <p:spPr>
              <a:xfrm>
                <a:off x="8410621" y="5202312"/>
                <a:ext cx="781368" cy="185179"/>
              </a:xfrm>
              <a:prstGeom prst="rect">
                <a:avLst/>
              </a:prstGeom>
              <a:noFill/>
            </p:spPr>
            <p:txBody>
              <a:bodyPr wrap="none" lIns="0" tIns="0" rIns="0" bIns="0" rtlCol="0">
                <a:spAutoFit/>
              </a:bodyPr>
              <a:lstStyle/>
              <a:p>
                <a14:m>
                  <m:oMath xmlns:m="http://schemas.openxmlformats.org/officeDocument/2006/math">
                    <m:sSub>
                      <m:sSubPr>
                        <m:ctrlPr>
                          <a:rPr lang="en-GB" sz="1200" b="0" i="1" dirty="0" smtClean="0">
                            <a:solidFill>
                              <a:schemeClr val="bg1"/>
                            </a:solidFill>
                            <a:latin typeface="Cambria Math" panose="02040503050406030204" pitchFamily="18" charset="0"/>
                            <a:ea typeface="Cambria Math" panose="02040503050406030204" pitchFamily="18" charset="0"/>
                          </a:rPr>
                        </m:ctrlPr>
                      </m:sSubPr>
                      <m:e>
                        <m:r>
                          <a:rPr lang="en-GB" sz="1200" b="0" i="1" dirty="0" smtClean="0">
                            <a:solidFill>
                              <a:schemeClr val="bg1"/>
                            </a:solidFill>
                            <a:latin typeface="Cambria Math" panose="02040503050406030204" pitchFamily="18" charset="0"/>
                            <a:ea typeface="Cambria Math" panose="02040503050406030204" pitchFamily="18" charset="0"/>
                          </a:rPr>
                          <m:t>𝑊</m:t>
                        </m:r>
                      </m:e>
                      <m:sub>
                        <m:r>
                          <a:rPr lang="en-GB" sz="1200" b="0" i="1" dirty="0" smtClean="0">
                            <a:solidFill>
                              <a:schemeClr val="bg1"/>
                            </a:solidFill>
                            <a:latin typeface="Cambria Math" panose="02040503050406030204" pitchFamily="18" charset="0"/>
                            <a:ea typeface="Cambria Math" panose="02040503050406030204" pitchFamily="18" charset="0"/>
                          </a:rPr>
                          <m:t>𝐴</m:t>
                        </m:r>
                        <m:r>
                          <a:rPr lang="en-GB" sz="1200" b="0" i="1" dirty="0" smtClean="0">
                            <a:solidFill>
                              <a:schemeClr val="bg1"/>
                            </a:solidFill>
                            <a:latin typeface="Cambria Math" panose="02040503050406030204" pitchFamily="18" charset="0"/>
                            <a:ea typeface="Cambria Math" panose="02040503050406030204" pitchFamily="18" charset="0"/>
                          </a:rPr>
                          <m:t> </m:t>
                        </m:r>
                      </m:sub>
                    </m:sSub>
                  </m:oMath>
                </a14:m>
                <a:r>
                  <a:rPr lang="en-GB" sz="1200" dirty="0">
                    <a:solidFill>
                      <a:schemeClr val="bg1"/>
                    </a:solidFill>
                    <a:ea typeface="Cambria Math" panose="02040503050406030204" pitchFamily="18" charset="0"/>
                  </a:rPr>
                  <a:t> </a:t>
                </a:r>
                <a14:m>
                  <m:oMath xmlns:m="http://schemas.openxmlformats.org/officeDocument/2006/math">
                    <m:r>
                      <a:rPr lang="en-GB" sz="1200" i="1">
                        <a:solidFill>
                          <a:schemeClr val="bg1"/>
                        </a:solidFill>
                        <a:latin typeface="Cambria Math" panose="02040503050406030204" pitchFamily="18" charset="0"/>
                        <a:ea typeface="Cambria Math" panose="02040503050406030204" pitchFamily="18" charset="0"/>
                      </a:rPr>
                      <m:t>∈ </m:t>
                    </m:r>
                    <m:sSup>
                      <m:sSupPr>
                        <m:ctrlPr>
                          <a:rPr lang="en-GB" sz="1200" i="1">
                            <a:solidFill>
                              <a:schemeClr val="bg1"/>
                            </a:solidFill>
                            <a:latin typeface="Cambria Math" panose="02040503050406030204" pitchFamily="18" charset="0"/>
                            <a:ea typeface="Cambria Math" panose="02040503050406030204" pitchFamily="18" charset="0"/>
                          </a:rPr>
                        </m:ctrlPr>
                      </m:sSupPr>
                      <m:e>
                        <m:r>
                          <a:rPr lang="en-GB" sz="1200" i="1">
                            <a:solidFill>
                              <a:schemeClr val="bg1"/>
                            </a:solidFill>
                            <a:latin typeface="Cambria Math" panose="02040503050406030204" pitchFamily="18" charset="0"/>
                            <a:ea typeface="Cambria Math" panose="02040503050406030204" pitchFamily="18" charset="0"/>
                          </a:rPr>
                          <m:t>ℝ</m:t>
                        </m:r>
                      </m:e>
                      <m:sup>
                        <m:r>
                          <a:rPr lang="en-GB" sz="1200" b="0" i="1" smtClean="0">
                            <a:solidFill>
                              <a:schemeClr val="bg1"/>
                            </a:solidFill>
                            <a:latin typeface="Cambria Math" panose="02040503050406030204" pitchFamily="18" charset="0"/>
                            <a:ea typeface="Cambria Math" panose="02040503050406030204" pitchFamily="18" charset="0"/>
                          </a:rPr>
                          <m:t>𝐴</m:t>
                        </m:r>
                        <m:r>
                          <a:rPr lang="en-GB" sz="1200" b="0" i="1" smtClean="0">
                            <a:solidFill>
                              <a:schemeClr val="bg1"/>
                            </a:solidFill>
                            <a:latin typeface="Cambria Math" panose="02040503050406030204" pitchFamily="18" charset="0"/>
                            <a:ea typeface="Cambria Math" panose="02040503050406030204" pitchFamily="18" charset="0"/>
                          </a:rPr>
                          <m:t>×</m:t>
                        </m:r>
                        <m:r>
                          <a:rPr lang="en-GB" sz="1200" b="0" i="1" smtClean="0">
                            <a:solidFill>
                              <a:schemeClr val="bg1"/>
                            </a:solidFill>
                            <a:latin typeface="Cambria Math" panose="02040503050406030204" pitchFamily="18" charset="0"/>
                            <a:ea typeface="Cambria Math" panose="02040503050406030204" pitchFamily="18" charset="0"/>
                          </a:rPr>
                          <m:t>𝑟</m:t>
                        </m:r>
                      </m:sup>
                    </m:sSup>
                  </m:oMath>
                </a14:m>
                <a:endParaRPr lang="en-DE" sz="1200" dirty="0" err="1">
                  <a:solidFill>
                    <a:schemeClr val="bg1"/>
                  </a:solidFill>
                </a:endParaRPr>
              </a:p>
            </p:txBody>
          </p:sp>
        </mc:Choice>
        <mc:Fallback xmlns="">
          <p:sp>
            <p:nvSpPr>
              <p:cNvPr id="27" name="Textfeld 26">
                <a:extLst>
                  <a:ext uri="{FF2B5EF4-FFF2-40B4-BE49-F238E27FC236}">
                    <a16:creationId xmlns:a16="http://schemas.microsoft.com/office/drawing/2014/main" id="{CF8E7FBD-759F-1443-F4A2-BA4913A24C7E}"/>
                  </a:ext>
                </a:extLst>
              </p:cNvPr>
              <p:cNvSpPr txBox="1">
                <a:spLocks noRot="1" noChangeAspect="1" noMove="1" noResize="1" noEditPoints="1" noAdjustHandles="1" noChangeArrowheads="1" noChangeShapeType="1" noTextEdit="1"/>
              </p:cNvSpPr>
              <p:nvPr/>
            </p:nvSpPr>
            <p:spPr>
              <a:xfrm>
                <a:off x="8410621" y="5202312"/>
                <a:ext cx="781368" cy="185179"/>
              </a:xfrm>
              <a:prstGeom prst="rect">
                <a:avLst/>
              </a:prstGeom>
              <a:blipFill>
                <a:blip r:embed="rId8"/>
                <a:stretch>
                  <a:fillRect l="-7031" r="-2344" b="-1612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24B469BF-6947-5CB6-B50D-5B6F710CA5C4}"/>
                  </a:ext>
                </a:extLst>
              </p:cNvPr>
              <p:cNvSpPr txBox="1"/>
              <p:nvPr/>
            </p:nvSpPr>
            <p:spPr>
              <a:xfrm>
                <a:off x="8318769" y="4547272"/>
                <a:ext cx="965072"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dirty="0" smtClean="0">
                              <a:solidFill>
                                <a:schemeClr val="bg1"/>
                              </a:solidFill>
                              <a:latin typeface="Cambria Math" panose="02040503050406030204" pitchFamily="18" charset="0"/>
                              <a:ea typeface="Cambria Math" panose="02040503050406030204" pitchFamily="18" charset="0"/>
                            </a:rPr>
                          </m:ctrlPr>
                        </m:sSubPr>
                        <m:e>
                          <m:r>
                            <a:rPr lang="en-GB" sz="1200" i="1" dirty="0">
                              <a:solidFill>
                                <a:schemeClr val="bg1"/>
                              </a:solidFill>
                              <a:latin typeface="Cambria Math" panose="02040503050406030204" pitchFamily="18" charset="0"/>
                              <a:ea typeface="Cambria Math" panose="02040503050406030204" pitchFamily="18" charset="0"/>
                            </a:rPr>
                            <m:t>𝑊</m:t>
                          </m:r>
                        </m:e>
                        <m:sub>
                          <m:r>
                            <a:rPr lang="en-GB" sz="1200" b="0" i="1" dirty="0" smtClean="0">
                              <a:solidFill>
                                <a:schemeClr val="bg1"/>
                              </a:solidFill>
                              <a:latin typeface="Cambria Math" panose="02040503050406030204" pitchFamily="18" charset="0"/>
                              <a:ea typeface="Cambria Math" panose="02040503050406030204" pitchFamily="18" charset="0"/>
                            </a:rPr>
                            <m:t>𝐵</m:t>
                          </m:r>
                        </m:sub>
                      </m:sSub>
                      <m:r>
                        <a:rPr lang="en-GB" sz="1200" i="1">
                          <a:solidFill>
                            <a:schemeClr val="bg1"/>
                          </a:solidFill>
                          <a:latin typeface="Cambria Math" panose="02040503050406030204" pitchFamily="18" charset="0"/>
                          <a:ea typeface="Cambria Math" panose="02040503050406030204" pitchFamily="18" charset="0"/>
                        </a:rPr>
                        <m:t>∈ </m:t>
                      </m:r>
                      <m:sSup>
                        <m:sSupPr>
                          <m:ctrlPr>
                            <a:rPr lang="en-GB" sz="1200" i="1">
                              <a:solidFill>
                                <a:schemeClr val="bg1"/>
                              </a:solidFill>
                              <a:latin typeface="Cambria Math" panose="02040503050406030204" pitchFamily="18" charset="0"/>
                              <a:ea typeface="Cambria Math" panose="02040503050406030204" pitchFamily="18" charset="0"/>
                            </a:rPr>
                          </m:ctrlPr>
                        </m:sSupPr>
                        <m:e>
                          <m:r>
                            <a:rPr lang="en-GB" sz="1200" i="1">
                              <a:solidFill>
                                <a:schemeClr val="bg1"/>
                              </a:solidFill>
                              <a:latin typeface="Cambria Math" panose="02040503050406030204" pitchFamily="18" charset="0"/>
                              <a:ea typeface="Cambria Math" panose="02040503050406030204" pitchFamily="18" charset="0"/>
                            </a:rPr>
                            <m:t>ℝ</m:t>
                          </m:r>
                        </m:e>
                        <m:sup>
                          <m:r>
                            <a:rPr lang="en-GB" sz="1200" b="0" i="1" smtClean="0">
                              <a:solidFill>
                                <a:schemeClr val="bg1"/>
                              </a:solidFill>
                              <a:latin typeface="Cambria Math" panose="02040503050406030204" pitchFamily="18" charset="0"/>
                              <a:ea typeface="Cambria Math" panose="02040503050406030204" pitchFamily="18" charset="0"/>
                            </a:rPr>
                            <m:t>𝑟</m:t>
                          </m:r>
                          <m:r>
                            <a:rPr lang="en-GB" sz="1200" i="1">
                              <a:solidFill>
                                <a:schemeClr val="bg1"/>
                              </a:solidFill>
                              <a:latin typeface="Cambria Math" panose="02040503050406030204" pitchFamily="18" charset="0"/>
                              <a:ea typeface="Cambria Math" panose="02040503050406030204" pitchFamily="18" charset="0"/>
                            </a:rPr>
                            <m:t>×</m:t>
                          </m:r>
                          <m:r>
                            <a:rPr lang="en-GB" sz="1200" i="1">
                              <a:solidFill>
                                <a:schemeClr val="bg1"/>
                              </a:solidFill>
                              <a:latin typeface="Cambria Math" panose="02040503050406030204" pitchFamily="18" charset="0"/>
                              <a:ea typeface="Cambria Math" panose="02040503050406030204" pitchFamily="18" charset="0"/>
                            </a:rPr>
                            <m:t>𝐵</m:t>
                          </m:r>
                        </m:sup>
                      </m:sSup>
                    </m:oMath>
                  </m:oMathPara>
                </a14:m>
                <a:endParaRPr lang="en-DE" sz="1200" dirty="0" err="1"/>
              </a:p>
            </p:txBody>
          </p:sp>
        </mc:Choice>
        <mc:Fallback xmlns="">
          <p:sp>
            <p:nvSpPr>
              <p:cNvPr id="30" name="Textfeld 29">
                <a:extLst>
                  <a:ext uri="{FF2B5EF4-FFF2-40B4-BE49-F238E27FC236}">
                    <a16:creationId xmlns:a16="http://schemas.microsoft.com/office/drawing/2014/main" id="{24B469BF-6947-5CB6-B50D-5B6F710CA5C4}"/>
                  </a:ext>
                </a:extLst>
              </p:cNvPr>
              <p:cNvSpPr txBox="1">
                <a:spLocks noRot="1" noChangeAspect="1" noMove="1" noResize="1" noEditPoints="1" noAdjustHandles="1" noChangeArrowheads="1" noChangeShapeType="1" noTextEdit="1"/>
              </p:cNvSpPr>
              <p:nvPr/>
            </p:nvSpPr>
            <p:spPr>
              <a:xfrm>
                <a:off x="8318769" y="4547272"/>
                <a:ext cx="965072" cy="184666"/>
              </a:xfrm>
              <a:prstGeom prst="rect">
                <a:avLst/>
              </a:prstGeom>
              <a:blipFill>
                <a:blip r:embed="rId9"/>
                <a:stretch>
                  <a:fillRect b="-16667"/>
                </a:stretch>
              </a:blipFill>
            </p:spPr>
            <p:txBody>
              <a:bodyPr/>
              <a:lstStyle/>
              <a:p>
                <a:r>
                  <a:rPr lang="en-DE">
                    <a:noFill/>
                  </a:rPr>
                  <a:t> </a:t>
                </a:r>
              </a:p>
            </p:txBody>
          </p:sp>
        </mc:Fallback>
      </mc:AlternateContent>
      <p:cxnSp>
        <p:nvCxnSpPr>
          <p:cNvPr id="34" name="Gerade Verbindung mit Pfeil 33">
            <a:extLst>
              <a:ext uri="{FF2B5EF4-FFF2-40B4-BE49-F238E27FC236}">
                <a16:creationId xmlns:a16="http://schemas.microsoft.com/office/drawing/2014/main" id="{A5A28135-F241-F69F-B37E-3248B68EB5E6}"/>
              </a:ext>
            </a:extLst>
          </p:cNvPr>
          <p:cNvCxnSpPr/>
          <p:nvPr/>
        </p:nvCxnSpPr>
        <p:spPr>
          <a:xfrm flipV="1">
            <a:off x="7535206" y="3595724"/>
            <a:ext cx="481263" cy="760896"/>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23FD4CEF-00B7-B3B8-5734-3CC074E0DD4F}"/>
              </a:ext>
            </a:extLst>
          </p:cNvPr>
          <p:cNvCxnSpPr>
            <a:cxnSpLocks/>
          </p:cNvCxnSpPr>
          <p:nvPr/>
        </p:nvCxnSpPr>
        <p:spPr>
          <a:xfrm flipH="1" flipV="1">
            <a:off x="8227306" y="3595724"/>
            <a:ext cx="461510" cy="760896"/>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F5C8B4C7-DDC6-2115-38EA-EAE3ADE20553}"/>
              </a:ext>
            </a:extLst>
          </p:cNvPr>
          <p:cNvSpPr txBox="1"/>
          <p:nvPr/>
        </p:nvSpPr>
        <p:spPr>
          <a:xfrm>
            <a:off x="8071262" y="3708674"/>
            <a:ext cx="247507" cy="276999"/>
          </a:xfrm>
          <a:prstGeom prst="rect">
            <a:avLst/>
          </a:prstGeom>
          <a:noFill/>
        </p:spPr>
        <p:txBody>
          <a:bodyPr wrap="square" lIns="0" tIns="0" rIns="0" bIns="0" rtlCol="0">
            <a:spAutoFit/>
          </a:bodyPr>
          <a:lstStyle/>
          <a:p>
            <a:pPr algn="l"/>
            <a:r>
              <a:rPr lang="en-GB" dirty="0"/>
              <a:t>+</a:t>
            </a:r>
            <a:endParaRPr lang="en-DE" dirty="0" err="1"/>
          </a:p>
        </p:txBody>
      </p:sp>
      <p:sp>
        <p:nvSpPr>
          <p:cNvPr id="42" name="Rechteck 41">
            <a:extLst>
              <a:ext uri="{FF2B5EF4-FFF2-40B4-BE49-F238E27FC236}">
                <a16:creationId xmlns:a16="http://schemas.microsoft.com/office/drawing/2014/main" id="{18C939AB-035E-3D82-DA47-507F38952F4D}"/>
              </a:ext>
            </a:extLst>
          </p:cNvPr>
          <p:cNvSpPr/>
          <p:nvPr/>
        </p:nvSpPr>
        <p:spPr>
          <a:xfrm>
            <a:off x="2192292" y="3156785"/>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Outputs</a:t>
            </a:r>
            <a:endParaRPr lang="en-DE" sz="1400" dirty="0">
              <a:solidFill>
                <a:schemeClr val="bg1"/>
              </a:solidFill>
            </a:endParaRPr>
          </a:p>
        </p:txBody>
      </p:sp>
      <p:sp>
        <p:nvSpPr>
          <p:cNvPr id="43" name="Rechteck 42">
            <a:extLst>
              <a:ext uri="{FF2B5EF4-FFF2-40B4-BE49-F238E27FC236}">
                <a16:creationId xmlns:a16="http://schemas.microsoft.com/office/drawing/2014/main" id="{BDF05CC5-B666-A88F-3C12-7B0409F540D5}"/>
              </a:ext>
            </a:extLst>
          </p:cNvPr>
          <p:cNvSpPr/>
          <p:nvPr/>
        </p:nvSpPr>
        <p:spPr>
          <a:xfrm>
            <a:off x="7686666" y="3206019"/>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Outputs</a:t>
            </a:r>
            <a:endParaRPr lang="en-DE" sz="1400" dirty="0">
              <a:solidFill>
                <a:schemeClr val="bg1"/>
              </a:solidFill>
            </a:endParaRPr>
          </a:p>
        </p:txBody>
      </p:sp>
      <p:sp>
        <p:nvSpPr>
          <p:cNvPr id="44" name="Rechteck 43">
            <a:extLst>
              <a:ext uri="{FF2B5EF4-FFF2-40B4-BE49-F238E27FC236}">
                <a16:creationId xmlns:a16="http://schemas.microsoft.com/office/drawing/2014/main" id="{90E8EE2E-321C-6881-7309-BECBC3FF4E6E}"/>
              </a:ext>
            </a:extLst>
          </p:cNvPr>
          <p:cNvSpPr/>
          <p:nvPr/>
        </p:nvSpPr>
        <p:spPr>
          <a:xfrm>
            <a:off x="2192291" y="6358763"/>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Inputs</a:t>
            </a:r>
            <a:endParaRPr lang="en-DE" sz="1400" dirty="0">
              <a:solidFill>
                <a:schemeClr val="bg1"/>
              </a:solidFill>
            </a:endParaRPr>
          </a:p>
        </p:txBody>
      </p:sp>
      <p:sp>
        <p:nvSpPr>
          <p:cNvPr id="45" name="Rechteck 44">
            <a:extLst>
              <a:ext uri="{FF2B5EF4-FFF2-40B4-BE49-F238E27FC236}">
                <a16:creationId xmlns:a16="http://schemas.microsoft.com/office/drawing/2014/main" id="{71DF4BA4-D299-0B0C-B8B9-A3F7B74FD81E}"/>
              </a:ext>
            </a:extLst>
          </p:cNvPr>
          <p:cNvSpPr/>
          <p:nvPr/>
        </p:nvSpPr>
        <p:spPr>
          <a:xfrm>
            <a:off x="7686666" y="6358763"/>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solidFill>
                  <a:schemeClr val="bg1"/>
                </a:solidFill>
              </a:rPr>
              <a:t>Inputs</a:t>
            </a:r>
            <a:endParaRPr lang="en-DE" sz="1400" dirty="0">
              <a:solidFill>
                <a:schemeClr val="bg1"/>
              </a:solidFill>
            </a:endParaRPr>
          </a:p>
        </p:txBody>
      </p:sp>
      <p:sp>
        <p:nvSpPr>
          <p:cNvPr id="46" name="Eckige Klammer links 45">
            <a:extLst>
              <a:ext uri="{FF2B5EF4-FFF2-40B4-BE49-F238E27FC236}">
                <a16:creationId xmlns:a16="http://schemas.microsoft.com/office/drawing/2014/main" id="{0504F199-ED0B-A0EC-13A5-298A67CB7263}"/>
              </a:ext>
            </a:extLst>
          </p:cNvPr>
          <p:cNvSpPr/>
          <p:nvPr/>
        </p:nvSpPr>
        <p:spPr>
          <a:xfrm rot="16200000">
            <a:off x="8758947" y="4550135"/>
            <a:ext cx="50496" cy="632517"/>
          </a:xfrm>
          <a:prstGeom prst="leftBracket">
            <a:avLst/>
          </a:prstGeom>
          <a:ln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7" name="Eckige Klammer links 46">
            <a:extLst>
              <a:ext uri="{FF2B5EF4-FFF2-40B4-BE49-F238E27FC236}">
                <a16:creationId xmlns:a16="http://schemas.microsoft.com/office/drawing/2014/main" id="{EA7883CB-F5A4-8584-4847-91C65E21F874}"/>
              </a:ext>
            </a:extLst>
          </p:cNvPr>
          <p:cNvSpPr/>
          <p:nvPr/>
        </p:nvSpPr>
        <p:spPr>
          <a:xfrm rot="5400000">
            <a:off x="8776056" y="4757678"/>
            <a:ext cx="50496" cy="632517"/>
          </a:xfrm>
          <a:prstGeom prst="leftBracket">
            <a:avLst/>
          </a:prstGeom>
          <a:ln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9286395A-9986-01A8-81A0-EDB66BEEDE04}"/>
                  </a:ext>
                </a:extLst>
              </p:cNvPr>
              <p:cNvSpPr txBox="1"/>
              <p:nvPr/>
            </p:nvSpPr>
            <p:spPr>
              <a:xfrm>
                <a:off x="8714881" y="4856960"/>
                <a:ext cx="138628"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𝑟</m:t>
                      </m:r>
                    </m:oMath>
                  </m:oMathPara>
                </a14:m>
                <a:endParaRPr lang="en-DE" sz="1400" dirty="0" err="1"/>
              </a:p>
            </p:txBody>
          </p:sp>
        </mc:Choice>
        <mc:Fallback xmlns="">
          <p:sp>
            <p:nvSpPr>
              <p:cNvPr id="48" name="Textfeld 47">
                <a:extLst>
                  <a:ext uri="{FF2B5EF4-FFF2-40B4-BE49-F238E27FC236}">
                    <a16:creationId xmlns:a16="http://schemas.microsoft.com/office/drawing/2014/main" id="{9286395A-9986-01A8-81A0-EDB66BEEDE04}"/>
                  </a:ext>
                </a:extLst>
              </p:cNvPr>
              <p:cNvSpPr txBox="1">
                <a:spLocks noRot="1" noChangeAspect="1" noMove="1" noResize="1" noEditPoints="1" noAdjustHandles="1" noChangeArrowheads="1" noChangeShapeType="1" noTextEdit="1"/>
              </p:cNvSpPr>
              <p:nvPr/>
            </p:nvSpPr>
            <p:spPr>
              <a:xfrm>
                <a:off x="8714881" y="4856960"/>
                <a:ext cx="138628" cy="215444"/>
              </a:xfrm>
              <a:prstGeom prst="rect">
                <a:avLst/>
              </a:prstGeom>
              <a:blipFill>
                <a:blip r:embed="rId10"/>
                <a:stretch>
                  <a:fillRect l="-18182" r="-13636"/>
                </a:stretch>
              </a:blipFill>
            </p:spPr>
            <p:txBody>
              <a:bodyPr/>
              <a:lstStyle/>
              <a:p>
                <a:r>
                  <a:rPr lang="en-DE">
                    <a:noFill/>
                  </a:rPr>
                  <a:t> </a:t>
                </a:r>
              </a:p>
            </p:txBody>
          </p:sp>
        </mc:Fallback>
      </mc:AlternateContent>
      <p:cxnSp>
        <p:nvCxnSpPr>
          <p:cNvPr id="50" name="Gerade Verbindung mit Pfeil 49">
            <a:extLst>
              <a:ext uri="{FF2B5EF4-FFF2-40B4-BE49-F238E27FC236}">
                <a16:creationId xmlns:a16="http://schemas.microsoft.com/office/drawing/2014/main" id="{0063C101-7551-1B97-C6D1-F6DB15BFF831}"/>
              </a:ext>
            </a:extLst>
          </p:cNvPr>
          <p:cNvCxnSpPr/>
          <p:nvPr/>
        </p:nvCxnSpPr>
        <p:spPr>
          <a:xfrm flipV="1">
            <a:off x="2628084" y="5732799"/>
            <a:ext cx="0" cy="57673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F160F38-5FBF-6EF5-F862-AC75904B2FF3}"/>
              </a:ext>
            </a:extLst>
          </p:cNvPr>
          <p:cNvCxnSpPr>
            <a:cxnSpLocks/>
          </p:cNvCxnSpPr>
          <p:nvPr/>
        </p:nvCxnSpPr>
        <p:spPr>
          <a:xfrm flipV="1">
            <a:off x="2628084" y="3398673"/>
            <a:ext cx="0" cy="613534"/>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E945A1F2-C116-15CE-7B0F-3EF93E5019B7}"/>
              </a:ext>
            </a:extLst>
          </p:cNvPr>
          <p:cNvCxnSpPr/>
          <p:nvPr/>
        </p:nvCxnSpPr>
        <p:spPr>
          <a:xfrm flipH="1" flipV="1">
            <a:off x="7535206" y="5479417"/>
            <a:ext cx="316259" cy="81138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2439840C-D807-7273-2ED6-49E8A1F08D88}"/>
              </a:ext>
            </a:extLst>
          </p:cNvPr>
          <p:cNvCxnSpPr/>
          <p:nvPr/>
        </p:nvCxnSpPr>
        <p:spPr>
          <a:xfrm flipV="1">
            <a:off x="8338319" y="5479417"/>
            <a:ext cx="239484" cy="81138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0B3AF1C1-4F42-12EA-8D02-36B176156E9F}"/>
              </a:ext>
            </a:extLst>
          </p:cNvPr>
          <p:cNvSpPr txBox="1"/>
          <p:nvPr/>
        </p:nvSpPr>
        <p:spPr>
          <a:xfrm>
            <a:off x="1373579" y="2645562"/>
            <a:ext cx="2754985" cy="215444"/>
          </a:xfrm>
          <a:prstGeom prst="rect">
            <a:avLst/>
          </a:prstGeom>
          <a:noFill/>
        </p:spPr>
        <p:txBody>
          <a:bodyPr wrap="none" lIns="0" tIns="0" rIns="0" bIns="0" rtlCol="0">
            <a:spAutoFit/>
          </a:bodyPr>
          <a:lstStyle/>
          <a:p>
            <a:pPr algn="l"/>
            <a:r>
              <a:rPr lang="en-GB" sz="1400" dirty="0"/>
              <a:t>Weight update in </a:t>
            </a:r>
            <a:r>
              <a:rPr lang="en-GB" sz="1400" b="1" dirty="0">
                <a:solidFill>
                  <a:schemeClr val="accent1"/>
                </a:solidFill>
              </a:rPr>
              <a:t>Full Fine Tuning</a:t>
            </a:r>
            <a:endParaRPr lang="en-DE" sz="1400" b="1" dirty="0" err="1">
              <a:solidFill>
                <a:schemeClr val="accent1"/>
              </a:solidFill>
            </a:endParaRPr>
          </a:p>
        </p:txBody>
      </p:sp>
      <p:sp>
        <p:nvSpPr>
          <p:cNvPr id="10" name="Textfeld 9">
            <a:extLst>
              <a:ext uri="{FF2B5EF4-FFF2-40B4-BE49-F238E27FC236}">
                <a16:creationId xmlns:a16="http://schemas.microsoft.com/office/drawing/2014/main" id="{6A047591-03BE-AD06-3460-C83C1C6949C7}"/>
              </a:ext>
            </a:extLst>
          </p:cNvPr>
          <p:cNvSpPr txBox="1"/>
          <p:nvPr/>
        </p:nvSpPr>
        <p:spPr>
          <a:xfrm>
            <a:off x="7062203" y="2637301"/>
            <a:ext cx="2046971" cy="215444"/>
          </a:xfrm>
          <a:prstGeom prst="rect">
            <a:avLst/>
          </a:prstGeom>
          <a:noFill/>
        </p:spPr>
        <p:txBody>
          <a:bodyPr wrap="none" lIns="0" tIns="0" rIns="0" bIns="0" rtlCol="0">
            <a:spAutoFit/>
          </a:bodyPr>
          <a:lstStyle/>
          <a:p>
            <a:pPr algn="l"/>
            <a:r>
              <a:rPr lang="en-GB" sz="1400" dirty="0"/>
              <a:t>Weight update with </a:t>
            </a:r>
            <a:r>
              <a:rPr lang="en-GB" sz="1400" b="1" dirty="0" err="1">
                <a:solidFill>
                  <a:schemeClr val="accent1"/>
                </a:solidFill>
              </a:rPr>
              <a:t>LoRA</a:t>
            </a:r>
            <a:endParaRPr lang="en-DE" sz="1400" b="1" dirty="0" err="1">
              <a:solidFill>
                <a:schemeClr val="accent1"/>
              </a:solidFill>
            </a:endParaRPr>
          </a:p>
        </p:txBody>
      </p:sp>
    </p:spTree>
    <p:extLst>
      <p:ext uri="{BB962C8B-B14F-4D97-AF65-F5344CB8AC3E}">
        <p14:creationId xmlns:p14="http://schemas.microsoft.com/office/powerpoint/2010/main" val="153778948"/>
      </p:ext>
    </p:extLst>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en-GB"/>
              <a:t>Parameter Efficient Finetuning</a:t>
            </a:r>
            <a:endParaRPr lang="de-DE" b="1"/>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err="1"/>
              <a:t>LoRA</a:t>
            </a:r>
            <a:endParaRPr lang="de-DE"/>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5" name="Rechteck 4">
                <a:extLst>
                  <a:ext uri="{FF2B5EF4-FFF2-40B4-BE49-F238E27FC236}">
                    <a16:creationId xmlns:a16="http://schemas.microsoft.com/office/drawing/2014/main" id="{B56981AC-A0E4-659B-A607-43DF0D5B21DB}"/>
                  </a:ext>
                </a:extLst>
              </p:cNvPr>
              <p:cNvSpPr/>
              <p:nvPr/>
            </p:nvSpPr>
            <p:spPr>
              <a:xfrm>
                <a:off x="1333787" y="2743197"/>
                <a:ext cx="1113780" cy="928042"/>
              </a:xfrm>
              <a:prstGeom prst="rect">
                <a:avLst/>
              </a:prstGeom>
              <a:solidFill>
                <a:schemeClr val="tx1">
                  <a:lumMod val="65000"/>
                  <a:lumOff val="3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Pretrained</a:t>
                </a:r>
              </a:p>
              <a:p>
                <a:pPr algn="ctr"/>
                <a:r>
                  <a:rPr lang="en-GB" sz="1400">
                    <a:solidFill>
                      <a:schemeClr val="bg1"/>
                    </a:solidFill>
                  </a:rPr>
                  <a:t>Weights</a:t>
                </a:r>
              </a:p>
              <a:p>
                <a:pPr algn="ctr"/>
                <a:endParaRPr lang="en-GB" sz="1400">
                  <a:solidFill>
                    <a:schemeClr val="bg1"/>
                  </a:solidFill>
                </a:endParaRP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rPr>
                        <m:t>𝑊</m:t>
                      </m:r>
                      <m:r>
                        <a:rPr lang="en-GB" sz="1400" b="0" i="1" smtClean="0">
                          <a:solidFill>
                            <a:schemeClr val="bg1"/>
                          </a:solidFill>
                          <a:latin typeface="Cambria Math" panose="02040503050406030204" pitchFamily="18" charset="0"/>
                          <a:ea typeface="Cambria Math" panose="02040503050406030204" pitchFamily="18" charset="0"/>
                        </a:rPr>
                        <m:t>∈ </m:t>
                      </m:r>
                      <m:sSup>
                        <m:sSupPr>
                          <m:ctrlPr>
                            <a:rPr lang="en-GB" sz="1400" b="0" i="1" smtClean="0">
                              <a:solidFill>
                                <a:schemeClr val="bg1"/>
                              </a:solidFill>
                              <a:latin typeface="Cambria Math" panose="02040503050406030204" pitchFamily="18" charset="0"/>
                              <a:ea typeface="Cambria Math" panose="02040503050406030204" pitchFamily="18" charset="0"/>
                            </a:rPr>
                          </m:ctrlPr>
                        </m:sSupPr>
                        <m:e>
                          <m:r>
                            <a:rPr lang="en-GB" sz="1400" i="1">
                              <a:solidFill>
                                <a:schemeClr val="bg1"/>
                              </a:solidFill>
                              <a:latin typeface="Cambria Math" panose="02040503050406030204" pitchFamily="18" charset="0"/>
                              <a:ea typeface="Cambria Math" panose="02040503050406030204" pitchFamily="18" charset="0"/>
                            </a:rPr>
                            <m:t>ℝ</m:t>
                          </m:r>
                        </m:e>
                        <m:sup>
                          <m:r>
                            <a:rPr lang="en-GB" sz="1400" b="0" i="1" smtClean="0">
                              <a:solidFill>
                                <a:schemeClr val="bg1"/>
                              </a:solidFill>
                              <a:latin typeface="Cambria Math" panose="02040503050406030204" pitchFamily="18" charset="0"/>
                              <a:ea typeface="Cambria Math" panose="02040503050406030204" pitchFamily="18" charset="0"/>
                            </a:rPr>
                            <m:t>𝐴</m:t>
                          </m:r>
                          <m:r>
                            <a:rPr lang="en-GB" sz="1400" b="0" i="1" smtClean="0">
                              <a:solidFill>
                                <a:schemeClr val="bg1"/>
                              </a:solidFill>
                              <a:latin typeface="Cambria Math" panose="02040503050406030204" pitchFamily="18" charset="0"/>
                              <a:ea typeface="Cambria Math" panose="02040503050406030204" pitchFamily="18" charset="0"/>
                            </a:rPr>
                            <m:t>×</m:t>
                          </m:r>
                          <m:r>
                            <a:rPr lang="en-GB" sz="1400" b="0" i="1" smtClean="0">
                              <a:solidFill>
                                <a:schemeClr val="bg1"/>
                              </a:solidFill>
                              <a:latin typeface="Cambria Math" panose="02040503050406030204" pitchFamily="18" charset="0"/>
                              <a:ea typeface="Cambria Math" panose="02040503050406030204" pitchFamily="18" charset="0"/>
                            </a:rPr>
                            <m:t>𝐵</m:t>
                          </m:r>
                        </m:sup>
                      </m:sSup>
                    </m:oMath>
                  </m:oMathPara>
                </a14:m>
                <a:endParaRPr lang="en-GB" sz="1400" b="0">
                  <a:solidFill>
                    <a:schemeClr val="bg1"/>
                  </a:solidFill>
                </a:endParaRPr>
              </a:p>
            </p:txBody>
          </p:sp>
        </mc:Choice>
        <mc:Fallback xmlns="">
          <p:sp>
            <p:nvSpPr>
              <p:cNvPr id="5" name="Rechteck 4">
                <a:extLst>
                  <a:ext uri="{FF2B5EF4-FFF2-40B4-BE49-F238E27FC236}">
                    <a16:creationId xmlns:a16="http://schemas.microsoft.com/office/drawing/2014/main" id="{B56981AC-A0E4-659B-A607-43DF0D5B21DB}"/>
                  </a:ext>
                </a:extLst>
              </p:cNvPr>
              <p:cNvSpPr>
                <a:spLocks noRot="1" noChangeAspect="1" noMove="1" noResize="1" noEditPoints="1" noAdjustHandles="1" noChangeArrowheads="1" noChangeShapeType="1" noTextEdit="1"/>
              </p:cNvSpPr>
              <p:nvPr/>
            </p:nvSpPr>
            <p:spPr>
              <a:xfrm>
                <a:off x="1333787" y="2743197"/>
                <a:ext cx="1113780" cy="928042"/>
              </a:xfrm>
              <a:prstGeom prst="rect">
                <a:avLst/>
              </a:prstGeom>
              <a:blipFill>
                <a:blip r:embed="rId3"/>
                <a:stretch>
                  <a:fillRect t="-1299"/>
                </a:stretch>
              </a:blipFill>
              <a:ln w="9525">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C601459A-EBE3-A15E-F948-D16B5DE6A041}"/>
                  </a:ext>
                </a:extLst>
              </p:cNvPr>
              <p:cNvSpPr/>
              <p:nvPr/>
            </p:nvSpPr>
            <p:spPr>
              <a:xfrm>
                <a:off x="2641219" y="2743197"/>
                <a:ext cx="1113780" cy="928042"/>
              </a:xfrm>
              <a:prstGeom prst="rect">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Weight</a:t>
                </a:r>
              </a:p>
              <a:p>
                <a:pPr algn="ctr"/>
                <a:r>
                  <a:rPr lang="en-GB" sz="1400">
                    <a:solidFill>
                      <a:schemeClr val="bg1"/>
                    </a:solidFill>
                  </a:rPr>
                  <a:t>Update</a:t>
                </a:r>
              </a:p>
              <a:p>
                <a:pPr algn="ctr"/>
                <a:endParaRPr lang="en-GB" sz="1400">
                  <a:solidFill>
                    <a:schemeClr val="bg1"/>
                  </a:solidFill>
                </a:endParaRP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ea typeface="Cambria Math" panose="02040503050406030204" pitchFamily="18" charset="0"/>
                        </a:rPr>
                        <m:t>∆</m:t>
                      </m:r>
                      <m:r>
                        <a:rPr lang="en-GB" sz="1400" b="0" i="1" smtClean="0">
                          <a:solidFill>
                            <a:schemeClr val="bg1"/>
                          </a:solidFill>
                          <a:latin typeface="Cambria Math" panose="02040503050406030204" pitchFamily="18" charset="0"/>
                        </a:rPr>
                        <m:t>𝑊</m:t>
                      </m:r>
                    </m:oMath>
                  </m:oMathPara>
                </a14:m>
                <a:endParaRPr lang="en-GB" sz="1400" b="0">
                  <a:solidFill>
                    <a:schemeClr val="bg1"/>
                  </a:solidFill>
                </a:endParaRPr>
              </a:p>
            </p:txBody>
          </p:sp>
        </mc:Choice>
        <mc:Fallback xmlns="">
          <p:sp>
            <p:nvSpPr>
              <p:cNvPr id="9" name="Rechteck 8">
                <a:extLst>
                  <a:ext uri="{FF2B5EF4-FFF2-40B4-BE49-F238E27FC236}">
                    <a16:creationId xmlns:a16="http://schemas.microsoft.com/office/drawing/2014/main" id="{C601459A-EBE3-A15E-F948-D16B5DE6A041}"/>
                  </a:ext>
                </a:extLst>
              </p:cNvPr>
              <p:cNvSpPr>
                <a:spLocks noRot="1" noChangeAspect="1" noMove="1" noResize="1" noEditPoints="1" noAdjustHandles="1" noChangeArrowheads="1" noChangeShapeType="1" noTextEdit="1"/>
              </p:cNvSpPr>
              <p:nvPr/>
            </p:nvSpPr>
            <p:spPr>
              <a:xfrm>
                <a:off x="2641219" y="2743197"/>
                <a:ext cx="1113780" cy="928042"/>
              </a:xfrm>
              <a:prstGeom prst="rect">
                <a:avLst/>
              </a:prstGeom>
              <a:blipFill>
                <a:blip r:embed="rId4"/>
                <a:stretch>
                  <a:fillRect t="-1299"/>
                </a:stretch>
              </a:blipFill>
              <a:ln w="9525">
                <a:solidFill>
                  <a:schemeClr val="accent3"/>
                </a:solidFill>
              </a:ln>
            </p:spPr>
            <p:txBody>
              <a:bodyPr/>
              <a:lstStyle/>
              <a:p>
                <a:r>
                  <a:rPr lang="en-US">
                    <a:noFill/>
                  </a:rPr>
                  <a:t> </a:t>
                </a:r>
              </a:p>
            </p:txBody>
          </p:sp>
        </mc:Fallback>
      </mc:AlternateContent>
      <p:sp>
        <p:nvSpPr>
          <p:cNvPr id="12" name="Rechteck 11">
            <a:extLst>
              <a:ext uri="{FF2B5EF4-FFF2-40B4-BE49-F238E27FC236}">
                <a16:creationId xmlns:a16="http://schemas.microsoft.com/office/drawing/2014/main" id="{858BBE25-6A9E-19BD-945B-A4E911DE10D7}"/>
              </a:ext>
            </a:extLst>
          </p:cNvPr>
          <p:cNvSpPr/>
          <p:nvPr/>
        </p:nvSpPr>
        <p:spPr>
          <a:xfrm>
            <a:off x="1051904" y="2316935"/>
            <a:ext cx="2956331" cy="1533059"/>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DE511090-CFF6-991D-8033-5583E324A8C8}"/>
                  </a:ext>
                </a:extLst>
              </p:cNvPr>
              <p:cNvSpPr txBox="1"/>
              <p:nvPr/>
            </p:nvSpPr>
            <p:spPr>
              <a:xfrm>
                <a:off x="1831507" y="2428980"/>
                <a:ext cx="1795886" cy="430887"/>
              </a:xfrm>
              <a:prstGeom prst="rect">
                <a:avLst/>
              </a:prstGeom>
              <a:noFill/>
            </p:spPr>
            <p:txBody>
              <a:bodyPr wrap="square" lIns="0" tIns="0" rIns="0" bIns="0" rtlCol="0">
                <a:spAutoFit/>
              </a:bodyPr>
              <a:lstStyle/>
              <a:p>
                <a:pPr algn="l"/>
                <a:r>
                  <a:rPr lang="en-GB" sz="1400"/>
                  <a:t>Updated Weights </a:t>
                </a:r>
                <a14:m>
                  <m:oMath xmlns:m="http://schemas.openxmlformats.org/officeDocument/2006/math">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𝑊</m:t>
                        </m:r>
                      </m:e>
                      <m:sup>
                        <m:r>
                          <a:rPr lang="en-GB" sz="1400" b="0" i="1" smtClean="0">
                            <a:latin typeface="Cambria Math" panose="02040503050406030204" pitchFamily="18" charset="0"/>
                          </a:rPr>
                          <m:t>′</m:t>
                        </m:r>
                      </m:sup>
                    </m:sSup>
                  </m:oMath>
                </a14:m>
                <a:endParaRPr lang="en-GB" sz="1400" b="0"/>
              </a:p>
              <a:p>
                <a:pPr algn="l"/>
                <a:endParaRPr lang="en-DE" sz="1400" err="1"/>
              </a:p>
            </p:txBody>
          </p:sp>
        </mc:Choice>
        <mc:Fallback xmlns="">
          <p:sp>
            <p:nvSpPr>
              <p:cNvPr id="13" name="Textfeld 12">
                <a:extLst>
                  <a:ext uri="{FF2B5EF4-FFF2-40B4-BE49-F238E27FC236}">
                    <a16:creationId xmlns:a16="http://schemas.microsoft.com/office/drawing/2014/main" id="{DE511090-CFF6-991D-8033-5583E324A8C8}"/>
                  </a:ext>
                </a:extLst>
              </p:cNvPr>
              <p:cNvSpPr txBox="1">
                <a:spLocks noRot="1" noChangeAspect="1" noMove="1" noResize="1" noEditPoints="1" noAdjustHandles="1" noChangeArrowheads="1" noChangeShapeType="1" noTextEdit="1"/>
              </p:cNvSpPr>
              <p:nvPr/>
            </p:nvSpPr>
            <p:spPr>
              <a:xfrm>
                <a:off x="1831507" y="2428980"/>
                <a:ext cx="1795886" cy="430887"/>
              </a:xfrm>
              <a:prstGeom prst="rect">
                <a:avLst/>
              </a:prstGeom>
              <a:blipFill>
                <a:blip r:embed="rId5"/>
                <a:stretch>
                  <a:fillRect l="-6102" t="-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hteck 13">
                <a:extLst>
                  <a:ext uri="{FF2B5EF4-FFF2-40B4-BE49-F238E27FC236}">
                    <a16:creationId xmlns:a16="http://schemas.microsoft.com/office/drawing/2014/main" id="{CA16D65B-5F94-DD5A-399D-6970B181D535}"/>
                  </a:ext>
                </a:extLst>
              </p:cNvPr>
              <p:cNvSpPr/>
              <p:nvPr/>
            </p:nvSpPr>
            <p:spPr>
              <a:xfrm>
                <a:off x="6818462" y="2707766"/>
                <a:ext cx="1113780" cy="928042"/>
              </a:xfrm>
              <a:prstGeom prst="rect">
                <a:avLst/>
              </a:prstGeom>
              <a:solidFill>
                <a:schemeClr val="tx1">
                  <a:lumMod val="65000"/>
                  <a:lumOff val="3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Pretrained</a:t>
                </a:r>
              </a:p>
              <a:p>
                <a:pPr algn="ctr"/>
                <a:r>
                  <a:rPr lang="en-GB" sz="1400">
                    <a:solidFill>
                      <a:schemeClr val="bg1"/>
                    </a:solidFill>
                  </a:rPr>
                  <a:t>Weights</a:t>
                </a:r>
              </a:p>
              <a:p>
                <a:pPr algn="ctr"/>
                <a14:m>
                  <m:oMathPara xmlns:m="http://schemas.openxmlformats.org/officeDocument/2006/math">
                    <m:oMathParaPr>
                      <m:jc m:val="centerGroup"/>
                    </m:oMathParaPr>
                    <m:oMath xmlns:m="http://schemas.openxmlformats.org/officeDocument/2006/math">
                      <m:r>
                        <a:rPr lang="en-GB" sz="1400" b="0" i="1" smtClean="0">
                          <a:solidFill>
                            <a:schemeClr val="bg1"/>
                          </a:solidFill>
                          <a:latin typeface="Cambria Math" panose="02040503050406030204" pitchFamily="18" charset="0"/>
                        </a:rPr>
                        <m:t>𝑊</m:t>
                      </m:r>
                    </m:oMath>
                  </m:oMathPara>
                </a14:m>
                <a:endParaRPr lang="en-GB" sz="1400" b="0">
                  <a:solidFill>
                    <a:schemeClr val="bg1"/>
                  </a:solidFill>
                </a:endParaRPr>
              </a:p>
            </p:txBody>
          </p:sp>
        </mc:Choice>
        <mc:Fallback xmlns="">
          <p:sp>
            <p:nvSpPr>
              <p:cNvPr id="14" name="Rechteck 13">
                <a:extLst>
                  <a:ext uri="{FF2B5EF4-FFF2-40B4-BE49-F238E27FC236}">
                    <a16:creationId xmlns:a16="http://schemas.microsoft.com/office/drawing/2014/main" id="{CA16D65B-5F94-DD5A-399D-6970B181D535}"/>
                  </a:ext>
                </a:extLst>
              </p:cNvPr>
              <p:cNvSpPr>
                <a:spLocks noRot="1" noChangeAspect="1" noMove="1" noResize="1" noEditPoints="1" noAdjustHandles="1" noChangeArrowheads="1" noChangeShapeType="1" noTextEdit="1"/>
              </p:cNvSpPr>
              <p:nvPr/>
            </p:nvSpPr>
            <p:spPr>
              <a:xfrm>
                <a:off x="6818462" y="2707766"/>
                <a:ext cx="1113780" cy="928042"/>
              </a:xfrm>
              <a:prstGeom prst="rect">
                <a:avLst/>
              </a:prstGeom>
              <a:blipFill>
                <a:blip r:embed="rId6"/>
                <a:stretch>
                  <a:fillRect/>
                </a:stretch>
              </a:blipFill>
              <a:ln w="9525">
                <a:solidFill>
                  <a:schemeClr val="accent3"/>
                </a:solidFill>
              </a:ln>
            </p:spPr>
            <p:txBody>
              <a:bodyPr/>
              <a:lstStyle/>
              <a:p>
                <a:r>
                  <a:rPr lang="en-US">
                    <a:noFill/>
                  </a:rPr>
                  <a:t> </a:t>
                </a:r>
              </a:p>
            </p:txBody>
          </p:sp>
        </mc:Fallback>
      </mc:AlternateContent>
      <p:sp>
        <p:nvSpPr>
          <p:cNvPr id="18" name="Trapezoid 17">
            <a:extLst>
              <a:ext uri="{FF2B5EF4-FFF2-40B4-BE49-F238E27FC236}">
                <a16:creationId xmlns:a16="http://schemas.microsoft.com/office/drawing/2014/main" id="{19603B8D-9183-D4C7-6FF0-CB9A50770B10}"/>
              </a:ext>
            </a:extLst>
          </p:cNvPr>
          <p:cNvSpPr/>
          <p:nvPr/>
        </p:nvSpPr>
        <p:spPr>
          <a:xfrm rot="10800000">
            <a:off x="8227306" y="2703419"/>
            <a:ext cx="1113779" cy="295779"/>
          </a:xfrm>
          <a:prstGeom prst="trapezoid">
            <a:avLst>
              <a:gd name="adj" fmla="val 83111"/>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9" name="Trapezoid 18">
            <a:extLst>
              <a:ext uri="{FF2B5EF4-FFF2-40B4-BE49-F238E27FC236}">
                <a16:creationId xmlns:a16="http://schemas.microsoft.com/office/drawing/2014/main" id="{9B687C15-9FFE-AFEE-4C7A-2895191D7470}"/>
              </a:ext>
            </a:extLst>
          </p:cNvPr>
          <p:cNvSpPr/>
          <p:nvPr/>
        </p:nvSpPr>
        <p:spPr>
          <a:xfrm>
            <a:off x="8227306" y="3319649"/>
            <a:ext cx="1113779" cy="295779"/>
          </a:xfrm>
          <a:prstGeom prst="trapezoid">
            <a:avLst>
              <a:gd name="adj" fmla="val 83111"/>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mc:AlternateContent xmlns:mc="http://schemas.openxmlformats.org/markup-compatibility/2006" xmlns:a14="http://schemas.microsoft.com/office/drawing/2010/main">
        <mc:Choice Requires="a14">
          <p:sp>
            <p:nvSpPr>
              <p:cNvPr id="25" name="Textfeld 24">
                <a:extLst>
                  <a:ext uri="{FF2B5EF4-FFF2-40B4-BE49-F238E27FC236}">
                    <a16:creationId xmlns:a16="http://schemas.microsoft.com/office/drawing/2014/main" id="{5753FAAE-CCFB-8692-5123-58AF832BED65}"/>
                  </a:ext>
                </a:extLst>
              </p:cNvPr>
              <p:cNvSpPr txBox="1"/>
              <p:nvPr/>
            </p:nvSpPr>
            <p:spPr>
              <a:xfrm>
                <a:off x="4605947" y="2117555"/>
                <a:ext cx="1443408" cy="430887"/>
              </a:xfrm>
              <a:prstGeom prst="rect">
                <a:avLst/>
              </a:prstGeom>
              <a:noFill/>
            </p:spPr>
            <p:txBody>
              <a:bodyPr wrap="none" lIns="0" tIns="0" rIns="0" bIns="0" rtlCol="0">
                <a:spAutoFit/>
              </a:bodyPr>
              <a:lstStyle/>
              <a:p>
                <a:r>
                  <a:rPr lang="en-GB" sz="1400"/>
                  <a:t>Approximate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rPr>
                      <m:t>𝑊</m:t>
                    </m:r>
                  </m:oMath>
                </a14:m>
                <a:endParaRPr lang="en-GB" sz="1400" b="0">
                  <a:solidFill>
                    <a:schemeClr val="tx1"/>
                  </a:solidFill>
                </a:endParaRPr>
              </a:p>
              <a:p>
                <a:r>
                  <a:rPr lang="en-GB" sz="1400"/>
                  <a:t> with </a:t>
                </a:r>
                <a14:m>
                  <m:oMath xmlns:m="http://schemas.openxmlformats.org/officeDocument/2006/math">
                    <m:r>
                      <a:rPr lang="en-GB" sz="1400" b="0" i="1" smtClean="0">
                        <a:solidFill>
                          <a:schemeClr val="tx1"/>
                        </a:solidFill>
                        <a:latin typeface="Cambria Math" panose="02040503050406030204" pitchFamily="18" charset="0"/>
                        <a:ea typeface="Cambria Math" panose="02040503050406030204" pitchFamily="18" charset="0"/>
                      </a:rPr>
                      <m:t>∆</m:t>
                    </m:r>
                    <m:r>
                      <a:rPr lang="en-GB" sz="1400" b="0" i="1" smtClean="0">
                        <a:solidFill>
                          <a:schemeClr val="tx1"/>
                        </a:solidFill>
                        <a:latin typeface="Cambria Math" panose="02040503050406030204" pitchFamily="18" charset="0"/>
                      </a:rPr>
                      <m:t>𝑊</m:t>
                    </m:r>
                  </m:oMath>
                </a14:m>
                <a:r>
                  <a:rPr lang="en-GB" sz="1400"/>
                  <a:t> </a:t>
                </a:r>
                <a14:m>
                  <m:oMath xmlns:m="http://schemas.openxmlformats.org/officeDocument/2006/math">
                    <m:r>
                      <a:rPr lang="en-GB" sz="1400" i="1" dirty="0" smtClean="0">
                        <a:latin typeface="Cambria Math" panose="02040503050406030204" pitchFamily="18" charset="0"/>
                        <a:ea typeface="Cambria Math" panose="02040503050406030204" pitchFamily="18" charset="0"/>
                      </a:rPr>
                      <m:t>=</m:t>
                    </m:r>
                    <m:sSub>
                      <m:sSubPr>
                        <m:ctrlPr>
                          <a:rPr lang="en-GB" sz="1400" b="0" i="1" dirty="0" smtClean="0">
                            <a:latin typeface="Cambria Math" panose="02040503050406030204" pitchFamily="18" charset="0"/>
                            <a:ea typeface="Cambria Math" panose="02040503050406030204" pitchFamily="18" charset="0"/>
                          </a:rPr>
                        </m:ctrlPr>
                      </m:sSubPr>
                      <m:e>
                        <m:r>
                          <a:rPr lang="en-GB" sz="1400" b="0" i="1" dirty="0" smtClean="0">
                            <a:latin typeface="Cambria Math" panose="02040503050406030204" pitchFamily="18" charset="0"/>
                            <a:ea typeface="Cambria Math" panose="02040503050406030204" pitchFamily="18" charset="0"/>
                          </a:rPr>
                          <m:t>𝑊</m:t>
                        </m:r>
                      </m:e>
                      <m:sub>
                        <m:r>
                          <a:rPr lang="en-GB" sz="1400" b="0" i="1" dirty="0" smtClean="0">
                            <a:latin typeface="Cambria Math" panose="02040503050406030204" pitchFamily="18" charset="0"/>
                            <a:ea typeface="Cambria Math" panose="02040503050406030204" pitchFamily="18" charset="0"/>
                          </a:rPr>
                          <m:t>𝐴</m:t>
                        </m:r>
                        <m:r>
                          <a:rPr lang="en-GB" sz="1400" b="0" i="1" dirty="0" smtClean="0">
                            <a:latin typeface="Cambria Math" panose="02040503050406030204" pitchFamily="18" charset="0"/>
                            <a:ea typeface="Cambria Math" panose="02040503050406030204" pitchFamily="18" charset="0"/>
                          </a:rPr>
                          <m:t> </m:t>
                        </m:r>
                      </m:sub>
                    </m:sSub>
                    <m:sSub>
                      <m:sSubPr>
                        <m:ctrlPr>
                          <a:rPr lang="en-GB" sz="1400" i="1" dirty="0" smtClean="0">
                            <a:latin typeface="Cambria Math" panose="02040503050406030204" pitchFamily="18" charset="0"/>
                            <a:ea typeface="Cambria Math" panose="02040503050406030204" pitchFamily="18" charset="0"/>
                          </a:rPr>
                        </m:ctrlPr>
                      </m:sSubPr>
                      <m:e>
                        <m:r>
                          <a:rPr lang="en-GB" sz="1400" i="1" dirty="0">
                            <a:latin typeface="Cambria Math" panose="02040503050406030204" pitchFamily="18" charset="0"/>
                            <a:ea typeface="Cambria Math" panose="02040503050406030204" pitchFamily="18" charset="0"/>
                          </a:rPr>
                          <m:t>𝑊</m:t>
                        </m:r>
                      </m:e>
                      <m:sub>
                        <m:r>
                          <a:rPr lang="en-GB" sz="1400" b="0" i="1" dirty="0" smtClean="0">
                            <a:latin typeface="Cambria Math" panose="02040503050406030204" pitchFamily="18" charset="0"/>
                            <a:ea typeface="Cambria Math" panose="02040503050406030204" pitchFamily="18" charset="0"/>
                          </a:rPr>
                          <m:t>𝐵</m:t>
                        </m:r>
                      </m:sub>
                    </m:sSub>
                  </m:oMath>
                </a14:m>
                <a:endParaRPr lang="en-GB" sz="1400" b="0">
                  <a:solidFill>
                    <a:schemeClr val="tx1"/>
                  </a:solidFill>
                </a:endParaRPr>
              </a:p>
            </p:txBody>
          </p:sp>
        </mc:Choice>
        <mc:Fallback xmlns="">
          <p:sp>
            <p:nvSpPr>
              <p:cNvPr id="25" name="Textfeld 24">
                <a:extLst>
                  <a:ext uri="{FF2B5EF4-FFF2-40B4-BE49-F238E27FC236}">
                    <a16:creationId xmlns:a16="http://schemas.microsoft.com/office/drawing/2014/main" id="{5753FAAE-CCFB-8692-5123-58AF832BED65}"/>
                  </a:ext>
                </a:extLst>
              </p:cNvPr>
              <p:cNvSpPr txBox="1">
                <a:spLocks noRot="1" noChangeAspect="1" noMove="1" noResize="1" noEditPoints="1" noAdjustHandles="1" noChangeArrowheads="1" noChangeShapeType="1" noTextEdit="1"/>
              </p:cNvSpPr>
              <p:nvPr/>
            </p:nvSpPr>
            <p:spPr>
              <a:xfrm>
                <a:off x="4605947" y="2117555"/>
                <a:ext cx="1443408" cy="430887"/>
              </a:xfrm>
              <a:prstGeom prst="rect">
                <a:avLst/>
              </a:prstGeom>
              <a:blipFill>
                <a:blip r:embed="rId7"/>
                <a:stretch>
                  <a:fillRect l="-7627" t="-12676" r="-1695" b="-23944"/>
                </a:stretch>
              </a:blipFill>
            </p:spPr>
            <p:txBody>
              <a:bodyPr/>
              <a:lstStyle/>
              <a:p>
                <a:r>
                  <a:rPr lang="en-US">
                    <a:noFill/>
                  </a:rPr>
                  <a:t> </a:t>
                </a:r>
              </a:p>
            </p:txBody>
          </p:sp>
        </mc:Fallback>
      </mc:AlternateContent>
      <p:sp>
        <p:nvSpPr>
          <p:cNvPr id="26" name="Textfeld 25">
            <a:extLst>
              <a:ext uri="{FF2B5EF4-FFF2-40B4-BE49-F238E27FC236}">
                <a16:creationId xmlns:a16="http://schemas.microsoft.com/office/drawing/2014/main" id="{A1DA573B-CF92-2CA3-45E8-BF34342450F5}"/>
              </a:ext>
            </a:extLst>
          </p:cNvPr>
          <p:cNvSpPr txBox="1"/>
          <p:nvPr/>
        </p:nvSpPr>
        <p:spPr>
          <a:xfrm>
            <a:off x="2476785" y="3035584"/>
            <a:ext cx="247507" cy="276999"/>
          </a:xfrm>
          <a:prstGeom prst="rect">
            <a:avLst/>
          </a:prstGeom>
          <a:noFill/>
        </p:spPr>
        <p:txBody>
          <a:bodyPr wrap="square" lIns="0" tIns="0" rIns="0" bIns="0" rtlCol="0">
            <a:spAutoFit/>
          </a:bodyPr>
          <a:lstStyle/>
          <a:p>
            <a:pPr algn="l"/>
            <a:r>
              <a:rPr lang="en-GB"/>
              <a:t>+</a:t>
            </a:r>
            <a:endParaRPr lang="en-DE" err="1"/>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CF8E7FBD-759F-1443-F4A2-BA4913A24C7E}"/>
                  </a:ext>
                </a:extLst>
              </p:cNvPr>
              <p:cNvSpPr txBox="1"/>
              <p:nvPr/>
            </p:nvSpPr>
            <p:spPr>
              <a:xfrm>
                <a:off x="8410621" y="3394134"/>
                <a:ext cx="781368" cy="185179"/>
              </a:xfrm>
              <a:prstGeom prst="rect">
                <a:avLst/>
              </a:prstGeom>
              <a:noFill/>
            </p:spPr>
            <p:txBody>
              <a:bodyPr wrap="none" lIns="0" tIns="0" rIns="0" bIns="0" rtlCol="0">
                <a:spAutoFit/>
              </a:bodyPr>
              <a:lstStyle/>
              <a:p>
                <a14:m>
                  <m:oMath xmlns:m="http://schemas.openxmlformats.org/officeDocument/2006/math">
                    <m:sSub>
                      <m:sSubPr>
                        <m:ctrlPr>
                          <a:rPr lang="en-GB" sz="1200" b="0" i="1" dirty="0" smtClean="0">
                            <a:solidFill>
                              <a:schemeClr val="bg1"/>
                            </a:solidFill>
                            <a:latin typeface="Cambria Math" panose="02040503050406030204" pitchFamily="18" charset="0"/>
                            <a:ea typeface="Cambria Math" panose="02040503050406030204" pitchFamily="18" charset="0"/>
                          </a:rPr>
                        </m:ctrlPr>
                      </m:sSubPr>
                      <m:e>
                        <m:r>
                          <a:rPr lang="en-GB" sz="1200" b="0" i="1" dirty="0" smtClean="0">
                            <a:solidFill>
                              <a:schemeClr val="bg1"/>
                            </a:solidFill>
                            <a:latin typeface="Cambria Math" panose="02040503050406030204" pitchFamily="18" charset="0"/>
                            <a:ea typeface="Cambria Math" panose="02040503050406030204" pitchFamily="18" charset="0"/>
                          </a:rPr>
                          <m:t>𝑊</m:t>
                        </m:r>
                      </m:e>
                      <m:sub>
                        <m:r>
                          <a:rPr lang="en-GB" sz="1200" b="0" i="1" dirty="0" smtClean="0">
                            <a:solidFill>
                              <a:schemeClr val="bg1"/>
                            </a:solidFill>
                            <a:latin typeface="Cambria Math" panose="02040503050406030204" pitchFamily="18" charset="0"/>
                            <a:ea typeface="Cambria Math" panose="02040503050406030204" pitchFamily="18" charset="0"/>
                          </a:rPr>
                          <m:t>𝐴</m:t>
                        </m:r>
                        <m:r>
                          <a:rPr lang="en-GB" sz="1200" b="0" i="1" dirty="0" smtClean="0">
                            <a:solidFill>
                              <a:schemeClr val="bg1"/>
                            </a:solidFill>
                            <a:latin typeface="Cambria Math" panose="02040503050406030204" pitchFamily="18" charset="0"/>
                            <a:ea typeface="Cambria Math" panose="02040503050406030204" pitchFamily="18" charset="0"/>
                          </a:rPr>
                          <m:t> </m:t>
                        </m:r>
                      </m:sub>
                    </m:sSub>
                  </m:oMath>
                </a14:m>
                <a:r>
                  <a:rPr lang="en-GB" sz="1200">
                    <a:solidFill>
                      <a:schemeClr val="bg1"/>
                    </a:solidFill>
                    <a:ea typeface="Cambria Math" panose="02040503050406030204" pitchFamily="18" charset="0"/>
                  </a:rPr>
                  <a:t> </a:t>
                </a:r>
                <a14:m>
                  <m:oMath xmlns:m="http://schemas.openxmlformats.org/officeDocument/2006/math">
                    <m:r>
                      <a:rPr lang="en-GB" sz="1200" i="1">
                        <a:solidFill>
                          <a:schemeClr val="bg1"/>
                        </a:solidFill>
                        <a:latin typeface="Cambria Math" panose="02040503050406030204" pitchFamily="18" charset="0"/>
                        <a:ea typeface="Cambria Math" panose="02040503050406030204" pitchFamily="18" charset="0"/>
                      </a:rPr>
                      <m:t>∈ </m:t>
                    </m:r>
                    <m:sSup>
                      <m:sSupPr>
                        <m:ctrlPr>
                          <a:rPr lang="en-GB" sz="1200" i="1">
                            <a:solidFill>
                              <a:schemeClr val="bg1"/>
                            </a:solidFill>
                            <a:latin typeface="Cambria Math" panose="02040503050406030204" pitchFamily="18" charset="0"/>
                            <a:ea typeface="Cambria Math" panose="02040503050406030204" pitchFamily="18" charset="0"/>
                          </a:rPr>
                        </m:ctrlPr>
                      </m:sSupPr>
                      <m:e>
                        <m:r>
                          <a:rPr lang="en-GB" sz="1200" i="1">
                            <a:solidFill>
                              <a:schemeClr val="bg1"/>
                            </a:solidFill>
                            <a:latin typeface="Cambria Math" panose="02040503050406030204" pitchFamily="18" charset="0"/>
                            <a:ea typeface="Cambria Math" panose="02040503050406030204" pitchFamily="18" charset="0"/>
                          </a:rPr>
                          <m:t>ℝ</m:t>
                        </m:r>
                      </m:e>
                      <m:sup>
                        <m:r>
                          <a:rPr lang="en-GB" sz="1200" b="0" i="1" smtClean="0">
                            <a:solidFill>
                              <a:schemeClr val="bg1"/>
                            </a:solidFill>
                            <a:latin typeface="Cambria Math" panose="02040503050406030204" pitchFamily="18" charset="0"/>
                            <a:ea typeface="Cambria Math" panose="02040503050406030204" pitchFamily="18" charset="0"/>
                          </a:rPr>
                          <m:t>𝐴</m:t>
                        </m:r>
                        <m:r>
                          <a:rPr lang="en-GB" sz="1200" b="0" i="1" smtClean="0">
                            <a:solidFill>
                              <a:schemeClr val="bg1"/>
                            </a:solidFill>
                            <a:latin typeface="Cambria Math" panose="02040503050406030204" pitchFamily="18" charset="0"/>
                            <a:ea typeface="Cambria Math" panose="02040503050406030204" pitchFamily="18" charset="0"/>
                          </a:rPr>
                          <m:t>×</m:t>
                        </m:r>
                        <m:r>
                          <a:rPr lang="en-GB" sz="1200" b="0" i="1" smtClean="0">
                            <a:solidFill>
                              <a:schemeClr val="bg1"/>
                            </a:solidFill>
                            <a:latin typeface="Cambria Math" panose="02040503050406030204" pitchFamily="18" charset="0"/>
                            <a:ea typeface="Cambria Math" panose="02040503050406030204" pitchFamily="18" charset="0"/>
                          </a:rPr>
                          <m:t>𝑟</m:t>
                        </m:r>
                      </m:sup>
                    </m:sSup>
                  </m:oMath>
                </a14:m>
                <a:endParaRPr lang="en-DE" sz="1200" err="1">
                  <a:solidFill>
                    <a:schemeClr val="bg1"/>
                  </a:solidFill>
                </a:endParaRPr>
              </a:p>
            </p:txBody>
          </p:sp>
        </mc:Choice>
        <mc:Fallback xmlns="">
          <p:sp>
            <p:nvSpPr>
              <p:cNvPr id="27" name="Textfeld 26">
                <a:extLst>
                  <a:ext uri="{FF2B5EF4-FFF2-40B4-BE49-F238E27FC236}">
                    <a16:creationId xmlns:a16="http://schemas.microsoft.com/office/drawing/2014/main" id="{CF8E7FBD-759F-1443-F4A2-BA4913A24C7E}"/>
                  </a:ext>
                </a:extLst>
              </p:cNvPr>
              <p:cNvSpPr txBox="1">
                <a:spLocks noRot="1" noChangeAspect="1" noMove="1" noResize="1" noEditPoints="1" noAdjustHandles="1" noChangeArrowheads="1" noChangeShapeType="1" noTextEdit="1"/>
              </p:cNvSpPr>
              <p:nvPr/>
            </p:nvSpPr>
            <p:spPr>
              <a:xfrm>
                <a:off x="8410621" y="3394134"/>
                <a:ext cx="781368" cy="185179"/>
              </a:xfrm>
              <a:prstGeom prst="rect">
                <a:avLst/>
              </a:prstGeom>
              <a:blipFill>
                <a:blip r:embed="rId8"/>
                <a:stretch>
                  <a:fillRect l="-7031" t="-3333" r="-234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24B469BF-6947-5CB6-B50D-5B6F710CA5C4}"/>
                  </a:ext>
                </a:extLst>
              </p:cNvPr>
              <p:cNvSpPr txBox="1"/>
              <p:nvPr/>
            </p:nvSpPr>
            <p:spPr>
              <a:xfrm>
                <a:off x="8318769" y="2739094"/>
                <a:ext cx="965072"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dirty="0" smtClean="0">
                              <a:solidFill>
                                <a:schemeClr val="bg1"/>
                              </a:solidFill>
                              <a:latin typeface="Cambria Math" panose="02040503050406030204" pitchFamily="18" charset="0"/>
                              <a:ea typeface="Cambria Math" panose="02040503050406030204" pitchFamily="18" charset="0"/>
                            </a:rPr>
                          </m:ctrlPr>
                        </m:sSubPr>
                        <m:e>
                          <m:r>
                            <a:rPr lang="en-GB" sz="1200" i="1" dirty="0">
                              <a:solidFill>
                                <a:schemeClr val="bg1"/>
                              </a:solidFill>
                              <a:latin typeface="Cambria Math" panose="02040503050406030204" pitchFamily="18" charset="0"/>
                              <a:ea typeface="Cambria Math" panose="02040503050406030204" pitchFamily="18" charset="0"/>
                            </a:rPr>
                            <m:t>𝑊</m:t>
                          </m:r>
                        </m:e>
                        <m:sub>
                          <m:r>
                            <a:rPr lang="en-GB" sz="1200" b="0" i="1" dirty="0" smtClean="0">
                              <a:solidFill>
                                <a:schemeClr val="bg1"/>
                              </a:solidFill>
                              <a:latin typeface="Cambria Math" panose="02040503050406030204" pitchFamily="18" charset="0"/>
                              <a:ea typeface="Cambria Math" panose="02040503050406030204" pitchFamily="18" charset="0"/>
                            </a:rPr>
                            <m:t>𝐵</m:t>
                          </m:r>
                        </m:sub>
                      </m:sSub>
                      <m:r>
                        <a:rPr lang="en-GB" sz="1200" i="1">
                          <a:solidFill>
                            <a:schemeClr val="bg1"/>
                          </a:solidFill>
                          <a:latin typeface="Cambria Math" panose="02040503050406030204" pitchFamily="18" charset="0"/>
                          <a:ea typeface="Cambria Math" panose="02040503050406030204" pitchFamily="18" charset="0"/>
                        </a:rPr>
                        <m:t>∈ </m:t>
                      </m:r>
                      <m:sSup>
                        <m:sSupPr>
                          <m:ctrlPr>
                            <a:rPr lang="en-GB" sz="1200" i="1">
                              <a:solidFill>
                                <a:schemeClr val="bg1"/>
                              </a:solidFill>
                              <a:latin typeface="Cambria Math" panose="02040503050406030204" pitchFamily="18" charset="0"/>
                              <a:ea typeface="Cambria Math" panose="02040503050406030204" pitchFamily="18" charset="0"/>
                            </a:rPr>
                          </m:ctrlPr>
                        </m:sSupPr>
                        <m:e>
                          <m:r>
                            <a:rPr lang="en-GB" sz="1200" i="1">
                              <a:solidFill>
                                <a:schemeClr val="bg1"/>
                              </a:solidFill>
                              <a:latin typeface="Cambria Math" panose="02040503050406030204" pitchFamily="18" charset="0"/>
                              <a:ea typeface="Cambria Math" panose="02040503050406030204" pitchFamily="18" charset="0"/>
                            </a:rPr>
                            <m:t>ℝ</m:t>
                          </m:r>
                        </m:e>
                        <m:sup>
                          <m:r>
                            <a:rPr lang="en-GB" sz="1200" b="0" i="1" smtClean="0">
                              <a:solidFill>
                                <a:schemeClr val="bg1"/>
                              </a:solidFill>
                              <a:latin typeface="Cambria Math" panose="02040503050406030204" pitchFamily="18" charset="0"/>
                              <a:ea typeface="Cambria Math" panose="02040503050406030204" pitchFamily="18" charset="0"/>
                            </a:rPr>
                            <m:t>𝑟</m:t>
                          </m:r>
                          <m:r>
                            <a:rPr lang="en-GB" sz="1200" i="1">
                              <a:solidFill>
                                <a:schemeClr val="bg1"/>
                              </a:solidFill>
                              <a:latin typeface="Cambria Math" panose="02040503050406030204" pitchFamily="18" charset="0"/>
                              <a:ea typeface="Cambria Math" panose="02040503050406030204" pitchFamily="18" charset="0"/>
                            </a:rPr>
                            <m:t>×</m:t>
                          </m:r>
                          <m:r>
                            <a:rPr lang="en-GB" sz="1200" i="1">
                              <a:solidFill>
                                <a:schemeClr val="bg1"/>
                              </a:solidFill>
                              <a:latin typeface="Cambria Math" panose="02040503050406030204" pitchFamily="18" charset="0"/>
                              <a:ea typeface="Cambria Math" panose="02040503050406030204" pitchFamily="18" charset="0"/>
                            </a:rPr>
                            <m:t>𝐵</m:t>
                          </m:r>
                        </m:sup>
                      </m:sSup>
                    </m:oMath>
                  </m:oMathPara>
                </a14:m>
                <a:endParaRPr lang="en-DE" sz="1200" err="1"/>
              </a:p>
            </p:txBody>
          </p:sp>
        </mc:Choice>
        <mc:Fallback xmlns="">
          <p:sp>
            <p:nvSpPr>
              <p:cNvPr id="30" name="Textfeld 29">
                <a:extLst>
                  <a:ext uri="{FF2B5EF4-FFF2-40B4-BE49-F238E27FC236}">
                    <a16:creationId xmlns:a16="http://schemas.microsoft.com/office/drawing/2014/main" id="{24B469BF-6947-5CB6-B50D-5B6F710CA5C4}"/>
                  </a:ext>
                </a:extLst>
              </p:cNvPr>
              <p:cNvSpPr txBox="1">
                <a:spLocks noRot="1" noChangeAspect="1" noMove="1" noResize="1" noEditPoints="1" noAdjustHandles="1" noChangeArrowheads="1" noChangeShapeType="1" noTextEdit="1"/>
              </p:cNvSpPr>
              <p:nvPr/>
            </p:nvSpPr>
            <p:spPr>
              <a:xfrm>
                <a:off x="8318769" y="2739094"/>
                <a:ext cx="965072" cy="184666"/>
              </a:xfrm>
              <a:prstGeom prst="rect">
                <a:avLst/>
              </a:prstGeom>
              <a:blipFill>
                <a:blip r:embed="rId9"/>
                <a:stretch>
                  <a:fillRect b="-12903"/>
                </a:stretch>
              </a:blipFill>
            </p:spPr>
            <p:txBody>
              <a:bodyPr/>
              <a:lstStyle/>
              <a:p>
                <a:r>
                  <a:rPr lang="en-US">
                    <a:noFill/>
                  </a:rPr>
                  <a:t> </a:t>
                </a:r>
              </a:p>
            </p:txBody>
          </p:sp>
        </mc:Fallback>
      </mc:AlternateContent>
      <p:cxnSp>
        <p:nvCxnSpPr>
          <p:cNvPr id="34" name="Gerade Verbindung mit Pfeil 33">
            <a:extLst>
              <a:ext uri="{FF2B5EF4-FFF2-40B4-BE49-F238E27FC236}">
                <a16:creationId xmlns:a16="http://schemas.microsoft.com/office/drawing/2014/main" id="{A5A28135-F241-F69F-B37E-3248B68EB5E6}"/>
              </a:ext>
            </a:extLst>
          </p:cNvPr>
          <p:cNvCxnSpPr/>
          <p:nvPr/>
        </p:nvCxnSpPr>
        <p:spPr>
          <a:xfrm flipV="1">
            <a:off x="7535206" y="1787546"/>
            <a:ext cx="481263" cy="760896"/>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23FD4CEF-00B7-B3B8-5734-3CC074E0DD4F}"/>
              </a:ext>
            </a:extLst>
          </p:cNvPr>
          <p:cNvCxnSpPr>
            <a:cxnSpLocks/>
          </p:cNvCxnSpPr>
          <p:nvPr/>
        </p:nvCxnSpPr>
        <p:spPr>
          <a:xfrm flipH="1" flipV="1">
            <a:off x="8227306" y="1787546"/>
            <a:ext cx="461510" cy="760896"/>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F5C8B4C7-DDC6-2115-38EA-EAE3ADE20553}"/>
              </a:ext>
            </a:extLst>
          </p:cNvPr>
          <p:cNvSpPr txBox="1"/>
          <p:nvPr/>
        </p:nvSpPr>
        <p:spPr>
          <a:xfrm>
            <a:off x="8071262" y="1900496"/>
            <a:ext cx="247507" cy="276999"/>
          </a:xfrm>
          <a:prstGeom prst="rect">
            <a:avLst/>
          </a:prstGeom>
          <a:noFill/>
        </p:spPr>
        <p:txBody>
          <a:bodyPr wrap="square" lIns="0" tIns="0" rIns="0" bIns="0" rtlCol="0">
            <a:spAutoFit/>
          </a:bodyPr>
          <a:lstStyle/>
          <a:p>
            <a:pPr algn="l"/>
            <a:r>
              <a:rPr lang="en-GB"/>
              <a:t>+</a:t>
            </a:r>
            <a:endParaRPr lang="en-DE" err="1"/>
          </a:p>
        </p:txBody>
      </p:sp>
      <p:sp>
        <p:nvSpPr>
          <p:cNvPr id="42" name="Rechteck 41">
            <a:extLst>
              <a:ext uri="{FF2B5EF4-FFF2-40B4-BE49-F238E27FC236}">
                <a16:creationId xmlns:a16="http://schemas.microsoft.com/office/drawing/2014/main" id="{18C939AB-035E-3D82-DA47-507F38952F4D}"/>
              </a:ext>
            </a:extLst>
          </p:cNvPr>
          <p:cNvSpPr/>
          <p:nvPr/>
        </p:nvSpPr>
        <p:spPr>
          <a:xfrm>
            <a:off x="2164744" y="1397841"/>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Outputs</a:t>
            </a:r>
            <a:endParaRPr lang="en-DE" sz="1400">
              <a:solidFill>
                <a:schemeClr val="bg1"/>
              </a:solidFill>
            </a:endParaRPr>
          </a:p>
        </p:txBody>
      </p:sp>
      <p:sp>
        <p:nvSpPr>
          <p:cNvPr id="43" name="Rechteck 42">
            <a:extLst>
              <a:ext uri="{FF2B5EF4-FFF2-40B4-BE49-F238E27FC236}">
                <a16:creationId xmlns:a16="http://schemas.microsoft.com/office/drawing/2014/main" id="{BDF05CC5-B666-A88F-3C12-7B0409F540D5}"/>
              </a:ext>
            </a:extLst>
          </p:cNvPr>
          <p:cNvSpPr/>
          <p:nvPr/>
        </p:nvSpPr>
        <p:spPr>
          <a:xfrm>
            <a:off x="7686666" y="1397841"/>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Outputs</a:t>
            </a:r>
            <a:endParaRPr lang="en-DE" sz="1400">
              <a:solidFill>
                <a:schemeClr val="bg1"/>
              </a:solidFill>
            </a:endParaRPr>
          </a:p>
        </p:txBody>
      </p:sp>
      <p:sp>
        <p:nvSpPr>
          <p:cNvPr id="44" name="Rechteck 43">
            <a:extLst>
              <a:ext uri="{FF2B5EF4-FFF2-40B4-BE49-F238E27FC236}">
                <a16:creationId xmlns:a16="http://schemas.microsoft.com/office/drawing/2014/main" id="{90E8EE2E-321C-6881-7309-BECBC3FF4E6E}"/>
              </a:ext>
            </a:extLst>
          </p:cNvPr>
          <p:cNvSpPr/>
          <p:nvPr/>
        </p:nvSpPr>
        <p:spPr>
          <a:xfrm>
            <a:off x="2164743" y="4599819"/>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Inputs</a:t>
            </a:r>
            <a:endParaRPr lang="en-DE" sz="1400">
              <a:solidFill>
                <a:schemeClr val="bg1"/>
              </a:solidFill>
            </a:endParaRPr>
          </a:p>
        </p:txBody>
      </p:sp>
      <p:sp>
        <p:nvSpPr>
          <p:cNvPr id="45" name="Rechteck 44">
            <a:extLst>
              <a:ext uri="{FF2B5EF4-FFF2-40B4-BE49-F238E27FC236}">
                <a16:creationId xmlns:a16="http://schemas.microsoft.com/office/drawing/2014/main" id="{71DF4BA4-D299-0B0C-B8B9-A3F7B74FD81E}"/>
              </a:ext>
            </a:extLst>
          </p:cNvPr>
          <p:cNvSpPr/>
          <p:nvPr/>
        </p:nvSpPr>
        <p:spPr>
          <a:xfrm>
            <a:off x="7686666" y="4550585"/>
            <a:ext cx="871587" cy="215444"/>
          </a:xfrm>
          <a:prstGeom prst="rect">
            <a:avLst/>
          </a:prstGeom>
          <a:solidFill>
            <a:schemeClr val="tx1">
              <a:lumMod val="85000"/>
              <a:lumOff val="15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a:solidFill>
                  <a:schemeClr val="bg1"/>
                </a:solidFill>
              </a:rPr>
              <a:t>Inputs</a:t>
            </a:r>
            <a:endParaRPr lang="en-DE" sz="1400">
              <a:solidFill>
                <a:schemeClr val="bg1"/>
              </a:solidFill>
            </a:endParaRPr>
          </a:p>
        </p:txBody>
      </p:sp>
      <p:sp>
        <p:nvSpPr>
          <p:cNvPr id="46" name="Eckige Klammer links 45">
            <a:extLst>
              <a:ext uri="{FF2B5EF4-FFF2-40B4-BE49-F238E27FC236}">
                <a16:creationId xmlns:a16="http://schemas.microsoft.com/office/drawing/2014/main" id="{0504F199-ED0B-A0EC-13A5-298A67CB7263}"/>
              </a:ext>
            </a:extLst>
          </p:cNvPr>
          <p:cNvSpPr/>
          <p:nvPr/>
        </p:nvSpPr>
        <p:spPr>
          <a:xfrm rot="16200000">
            <a:off x="8758947" y="2741957"/>
            <a:ext cx="50496" cy="632517"/>
          </a:xfrm>
          <a:prstGeom prst="leftBracket">
            <a:avLst/>
          </a:prstGeom>
          <a:ln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7" name="Eckige Klammer links 46">
            <a:extLst>
              <a:ext uri="{FF2B5EF4-FFF2-40B4-BE49-F238E27FC236}">
                <a16:creationId xmlns:a16="http://schemas.microsoft.com/office/drawing/2014/main" id="{EA7883CB-F5A4-8584-4847-91C65E21F874}"/>
              </a:ext>
            </a:extLst>
          </p:cNvPr>
          <p:cNvSpPr/>
          <p:nvPr/>
        </p:nvSpPr>
        <p:spPr>
          <a:xfrm rot="5400000">
            <a:off x="8776056" y="2949500"/>
            <a:ext cx="50496" cy="632517"/>
          </a:xfrm>
          <a:prstGeom prst="leftBracket">
            <a:avLst/>
          </a:prstGeom>
          <a:ln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9286395A-9986-01A8-81A0-EDB66BEEDE04}"/>
                  </a:ext>
                </a:extLst>
              </p:cNvPr>
              <p:cNvSpPr txBox="1"/>
              <p:nvPr/>
            </p:nvSpPr>
            <p:spPr>
              <a:xfrm>
                <a:off x="8714881" y="3048782"/>
                <a:ext cx="138628"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𝑟</m:t>
                      </m:r>
                    </m:oMath>
                  </m:oMathPara>
                </a14:m>
                <a:endParaRPr lang="en-DE" sz="1400" err="1"/>
              </a:p>
            </p:txBody>
          </p:sp>
        </mc:Choice>
        <mc:Fallback xmlns="">
          <p:sp>
            <p:nvSpPr>
              <p:cNvPr id="48" name="Textfeld 47">
                <a:extLst>
                  <a:ext uri="{FF2B5EF4-FFF2-40B4-BE49-F238E27FC236}">
                    <a16:creationId xmlns:a16="http://schemas.microsoft.com/office/drawing/2014/main" id="{9286395A-9986-01A8-81A0-EDB66BEEDE04}"/>
                  </a:ext>
                </a:extLst>
              </p:cNvPr>
              <p:cNvSpPr txBox="1">
                <a:spLocks noRot="1" noChangeAspect="1" noMove="1" noResize="1" noEditPoints="1" noAdjustHandles="1" noChangeArrowheads="1" noChangeShapeType="1" noTextEdit="1"/>
              </p:cNvSpPr>
              <p:nvPr/>
            </p:nvSpPr>
            <p:spPr>
              <a:xfrm>
                <a:off x="8714881" y="3048782"/>
                <a:ext cx="138628" cy="215444"/>
              </a:xfrm>
              <a:prstGeom prst="rect">
                <a:avLst/>
              </a:prstGeom>
              <a:blipFill>
                <a:blip r:embed="rId10"/>
                <a:stretch>
                  <a:fillRect l="-18182" r="-13636" b="-2857"/>
                </a:stretch>
              </a:blipFill>
            </p:spPr>
            <p:txBody>
              <a:bodyPr/>
              <a:lstStyle/>
              <a:p>
                <a:r>
                  <a:rPr lang="en-US">
                    <a:noFill/>
                  </a:rPr>
                  <a:t> </a:t>
                </a:r>
              </a:p>
            </p:txBody>
          </p:sp>
        </mc:Fallback>
      </mc:AlternateContent>
      <p:cxnSp>
        <p:nvCxnSpPr>
          <p:cNvPr id="50" name="Gerade Verbindung mit Pfeil 49">
            <a:extLst>
              <a:ext uri="{FF2B5EF4-FFF2-40B4-BE49-F238E27FC236}">
                <a16:creationId xmlns:a16="http://schemas.microsoft.com/office/drawing/2014/main" id="{0063C101-7551-1B97-C6D1-F6DB15BFF831}"/>
              </a:ext>
            </a:extLst>
          </p:cNvPr>
          <p:cNvCxnSpPr/>
          <p:nvPr/>
        </p:nvCxnSpPr>
        <p:spPr>
          <a:xfrm flipV="1">
            <a:off x="2600536" y="3973855"/>
            <a:ext cx="0" cy="57673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6F160F38-5FBF-6EF5-F862-AC75904B2FF3}"/>
              </a:ext>
            </a:extLst>
          </p:cNvPr>
          <p:cNvCxnSpPr>
            <a:cxnSpLocks/>
          </p:cNvCxnSpPr>
          <p:nvPr/>
        </p:nvCxnSpPr>
        <p:spPr>
          <a:xfrm flipV="1">
            <a:off x="2600536" y="1639729"/>
            <a:ext cx="0" cy="613534"/>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E945A1F2-C116-15CE-7B0F-3EF93E5019B7}"/>
              </a:ext>
            </a:extLst>
          </p:cNvPr>
          <p:cNvCxnSpPr/>
          <p:nvPr/>
        </p:nvCxnSpPr>
        <p:spPr>
          <a:xfrm flipH="1" flipV="1">
            <a:off x="7535206" y="3671239"/>
            <a:ext cx="316259" cy="81138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2439840C-D807-7273-2ED6-49E8A1F08D88}"/>
              </a:ext>
            </a:extLst>
          </p:cNvPr>
          <p:cNvCxnSpPr/>
          <p:nvPr/>
        </p:nvCxnSpPr>
        <p:spPr>
          <a:xfrm flipV="1">
            <a:off x="8338319" y="3671239"/>
            <a:ext cx="239484" cy="81138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1" name="Tabelle 10">
                <a:extLst>
                  <a:ext uri="{FF2B5EF4-FFF2-40B4-BE49-F238E27FC236}">
                    <a16:creationId xmlns:a16="http://schemas.microsoft.com/office/drawing/2014/main" id="{5B092BC7-156D-A425-5F10-3F2F872A917E}"/>
                  </a:ext>
                </a:extLst>
              </p:cNvPr>
              <p:cNvGraphicFramePr>
                <a:graphicFrameLocks noGrp="1"/>
              </p:cNvGraphicFramePr>
              <p:nvPr>
                <p:extLst>
                  <p:ext uri="{D42A27DB-BD31-4B8C-83A1-F6EECF244321}">
                    <p14:modId xmlns:p14="http://schemas.microsoft.com/office/powerpoint/2010/main" val="572046530"/>
                  </p:ext>
                </p:extLst>
              </p:nvPr>
            </p:nvGraphicFramePr>
            <p:xfrm>
              <a:off x="1015190" y="4518050"/>
              <a:ext cx="10068330" cy="1828800"/>
            </p:xfrm>
            <a:graphic>
              <a:graphicData uri="http://schemas.openxmlformats.org/drawingml/2006/table">
                <a:tbl>
                  <a:tblPr firstRow="1" bandRow="1">
                    <a:tableStyleId>{5C22544A-7EE6-4342-B048-85BDC9FD1C3A}</a:tableStyleId>
                  </a:tblPr>
                  <a:tblGrid>
                    <a:gridCol w="3356110">
                      <a:extLst>
                        <a:ext uri="{9D8B030D-6E8A-4147-A177-3AD203B41FA5}">
                          <a16:colId xmlns:a16="http://schemas.microsoft.com/office/drawing/2014/main" val="3379934561"/>
                        </a:ext>
                      </a:extLst>
                    </a:gridCol>
                    <a:gridCol w="3356110">
                      <a:extLst>
                        <a:ext uri="{9D8B030D-6E8A-4147-A177-3AD203B41FA5}">
                          <a16:colId xmlns:a16="http://schemas.microsoft.com/office/drawing/2014/main" val="3456399332"/>
                        </a:ext>
                      </a:extLst>
                    </a:gridCol>
                    <a:gridCol w="3356110">
                      <a:extLst>
                        <a:ext uri="{9D8B030D-6E8A-4147-A177-3AD203B41FA5}">
                          <a16:colId xmlns:a16="http://schemas.microsoft.com/office/drawing/2014/main" val="1426242838"/>
                        </a:ext>
                      </a:extLst>
                    </a:gridCol>
                  </a:tblGrid>
                  <a:tr h="320511">
                    <a:tc>
                      <a:txBody>
                        <a:bodyPr/>
                        <a:lstStyle/>
                        <a:p>
                          <a:endParaRPr lang="en-DE"/>
                        </a:p>
                      </a:txBody>
                      <a:tcPr>
                        <a:noFill/>
                      </a:tcPr>
                    </a:tc>
                    <a:tc>
                      <a:txBody>
                        <a:bodyPr/>
                        <a:lstStyle/>
                        <a:p>
                          <a:endParaRPr lang="en-DE"/>
                        </a:p>
                      </a:txBody>
                      <a:tcPr>
                        <a:noFill/>
                      </a:tcPr>
                    </a:tc>
                    <a:tc>
                      <a:txBody>
                        <a:bodyPr/>
                        <a:lstStyle/>
                        <a:p>
                          <a:endParaRPr lang="en-DE"/>
                        </a:p>
                      </a:txBody>
                      <a:tcPr>
                        <a:noFill/>
                      </a:tcPr>
                    </a:tc>
                    <a:extLst>
                      <a:ext uri="{0D108BD9-81ED-4DB2-BD59-A6C34878D82A}">
                        <a16:rowId xmlns:a16="http://schemas.microsoft.com/office/drawing/2014/main" val="2901206121"/>
                      </a:ext>
                    </a:extLst>
                  </a:tr>
                  <a:tr h="320511">
                    <a:tc>
                      <a:txBody>
                        <a:bodyPr/>
                        <a:lstStyle/>
                        <a:p>
                          <a:r>
                            <a:rPr lang="en-GB"/>
                            <a:t>Number Parameters to train</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83666 ∗32 ∗2</m:t>
                                </m:r>
                              </m:oMath>
                            </m:oMathPara>
                          </a14:m>
                          <a:endParaRPr lang="en-GB" b="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5.354.624</m:t>
                                </m:r>
                              </m:oMath>
                            </m:oMathPara>
                          </a14:m>
                          <a:endParaRPr lang="en-DE"/>
                        </a:p>
                      </a:txBody>
                      <a:tcPr/>
                    </a:tc>
                    <a:extLst>
                      <a:ext uri="{0D108BD9-81ED-4DB2-BD59-A6C34878D82A}">
                        <a16:rowId xmlns:a16="http://schemas.microsoft.com/office/drawing/2014/main" val="2316242746"/>
                      </a:ext>
                    </a:extLst>
                  </a:tr>
                  <a:tr h="320511">
                    <a:tc>
                      <a:txBody>
                        <a:bodyPr/>
                        <a:lstStyle/>
                        <a:p>
                          <a:r>
                            <a:rPr lang="en-GB"/>
                            <a:t>Optimizer states</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2 </m:t>
                                </m:r>
                                <m:r>
                                  <a:rPr lang="en-GB" b="0" i="1" smtClean="0">
                                    <a:latin typeface="Cambria Math" panose="02040503050406030204" pitchFamily="18" charset="0"/>
                                  </a:rPr>
                                  <m:t>𝑏𝑦𝑡𝑒𝑠</m:t>
                                </m:r>
                                <m:r>
                                  <a:rPr lang="en-GB" b="0" i="1" smtClean="0">
                                    <a:latin typeface="Cambria Math" panose="02040503050406030204" pitchFamily="18" charset="0"/>
                                  </a:rPr>
                                  <m:t> ×5</m:t>
                                </m:r>
                                <m:r>
                                  <a:rPr lang="en-GB" b="0" i="1" smtClean="0">
                                    <a:latin typeface="Cambria Math" panose="02040503050406030204" pitchFamily="18" charset="0"/>
                                  </a:rPr>
                                  <m:t>𝑀</m:t>
                                </m:r>
                                <m:r>
                                  <a:rPr lang="en-GB" b="0" i="1" smtClean="0">
                                    <a:latin typeface="Cambria Math" panose="02040503050406030204" pitchFamily="18" charset="0"/>
                                  </a:rPr>
                                  <m:t> </m:t>
                                </m:r>
                                <m:r>
                                  <a:rPr lang="en-GB" b="0" i="1" smtClean="0">
                                    <a:latin typeface="Cambria Math" panose="02040503050406030204" pitchFamily="18" charset="0"/>
                                  </a:rPr>
                                  <m:t>𝑃𝑎𝑟𝑎𝑚𝑒𝑡𝑒𝑟𝑠</m:t>
                                </m:r>
                              </m:oMath>
                            </m:oMathPara>
                          </a14:m>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=0.0214 </m:t>
                                </m:r>
                                <m:r>
                                  <a:rPr lang="en-GB" b="0" i="1" smtClean="0">
                                    <a:latin typeface="Cambria Math" panose="02040503050406030204" pitchFamily="18" charset="0"/>
                                  </a:rPr>
                                  <m:t>𝐺𝐵</m:t>
                                </m:r>
                              </m:oMath>
                            </m:oMathPara>
                          </a14:m>
                          <a:endParaRPr lang="en-DE"/>
                        </a:p>
                      </a:txBody>
                      <a:tcPr/>
                    </a:tc>
                    <a:extLst>
                      <a:ext uri="{0D108BD9-81ED-4DB2-BD59-A6C34878D82A}">
                        <a16:rowId xmlns:a16="http://schemas.microsoft.com/office/drawing/2014/main" val="1936776678"/>
                      </a:ext>
                    </a:extLst>
                  </a:tr>
                  <a:tr h="320511">
                    <a:tc>
                      <a:txBody>
                        <a:bodyPr/>
                        <a:lstStyle/>
                        <a:p>
                          <a:r>
                            <a:rPr lang="en-GB"/>
                            <a:t>Gradients</a:t>
                          </a:r>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4 </m:t>
                                </m:r>
                                <m:r>
                                  <a:rPr lang="en-GB" b="0" i="1" smtClean="0">
                                    <a:latin typeface="Cambria Math" panose="02040503050406030204" pitchFamily="18" charset="0"/>
                                  </a:rPr>
                                  <m:t>𝑏𝑦𝑡𝑒𝑠</m:t>
                                </m:r>
                                <m:r>
                                  <a:rPr lang="en-GB" b="0" i="1" smtClean="0">
                                    <a:latin typeface="Cambria Math" panose="02040503050406030204" pitchFamily="18" charset="0"/>
                                  </a:rPr>
                                  <m:t> ∗5</m:t>
                                </m:r>
                                <m:r>
                                  <a:rPr lang="en-GB" b="0" i="1" smtClean="0">
                                    <a:latin typeface="Cambria Math" panose="02040503050406030204" pitchFamily="18" charset="0"/>
                                  </a:rPr>
                                  <m:t>𝑀</m:t>
                                </m:r>
                                <m:r>
                                  <a:rPr lang="en-GB" b="0" i="1" smtClean="0">
                                    <a:latin typeface="Cambria Math" panose="02040503050406030204" pitchFamily="18" charset="0"/>
                                  </a:rPr>
                                  <m:t> </m:t>
                                </m:r>
                                <m:r>
                                  <a:rPr lang="en-GB" b="0" i="1" smtClean="0">
                                    <a:latin typeface="Cambria Math" panose="02040503050406030204" pitchFamily="18" charset="0"/>
                                  </a:rPr>
                                  <m:t>𝑝𝑎𝑟𝑎𝑚𝑒𝑡𝑒𝑟𝑠</m:t>
                                </m:r>
                              </m:oMath>
                            </m:oMathPara>
                          </a14:m>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=0.0214 </m:t>
                                </m:r>
                                <m:r>
                                  <a:rPr lang="en-GB" b="0" i="1" smtClean="0">
                                    <a:latin typeface="Cambria Math" panose="02040503050406030204" pitchFamily="18" charset="0"/>
                                  </a:rPr>
                                  <m:t>𝐺𝐵</m:t>
                                </m:r>
                              </m:oMath>
                            </m:oMathPara>
                          </a14:m>
                          <a:endParaRPr lang="en-DE"/>
                        </a:p>
                      </a:txBody>
                      <a:tcPr/>
                    </a:tc>
                    <a:extLst>
                      <a:ext uri="{0D108BD9-81ED-4DB2-BD59-A6C34878D82A}">
                        <a16:rowId xmlns:a16="http://schemas.microsoft.com/office/drawing/2014/main" val="297850370"/>
                      </a:ext>
                    </a:extLst>
                  </a:tr>
                  <a:tr h="320511">
                    <a:tc>
                      <a:txBody>
                        <a:bodyPr/>
                        <a:lstStyle/>
                        <a:p>
                          <a:r>
                            <a:rPr lang="en-GB"/>
                            <a:t>Total</a:t>
                          </a:r>
                          <a:endParaRPr lang="en-DE"/>
                        </a:p>
                      </a:txBody>
                      <a:tcPr/>
                    </a:tc>
                    <a:tc>
                      <a:txBody>
                        <a:bodyPr/>
                        <a:lstStyle/>
                        <a:p>
                          <a:endParaRPr lang="en-DE"/>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14,54 </m:t>
                                </m:r>
                                <m:r>
                                  <a:rPr lang="en-GB" b="0" i="1" smtClean="0">
                                    <a:latin typeface="Cambria Math" panose="02040503050406030204" pitchFamily="18" charset="0"/>
                                  </a:rPr>
                                  <m:t>𝐺𝐵</m:t>
                                </m:r>
                              </m:oMath>
                            </m:oMathPara>
                          </a14:m>
                          <a:endParaRPr lang="en-DE"/>
                        </a:p>
                      </a:txBody>
                      <a:tcPr/>
                    </a:tc>
                    <a:extLst>
                      <a:ext uri="{0D108BD9-81ED-4DB2-BD59-A6C34878D82A}">
                        <a16:rowId xmlns:a16="http://schemas.microsoft.com/office/drawing/2014/main" val="1312921138"/>
                      </a:ext>
                    </a:extLst>
                  </a:tr>
                </a:tbl>
              </a:graphicData>
            </a:graphic>
          </p:graphicFrame>
        </mc:Choice>
        <mc:Fallback xmlns="">
          <p:graphicFrame>
            <p:nvGraphicFramePr>
              <p:cNvPr id="11" name="Tabelle 10">
                <a:extLst>
                  <a:ext uri="{FF2B5EF4-FFF2-40B4-BE49-F238E27FC236}">
                    <a16:creationId xmlns:a16="http://schemas.microsoft.com/office/drawing/2014/main" id="{5B092BC7-156D-A425-5F10-3F2F872A917E}"/>
                  </a:ext>
                </a:extLst>
              </p:cNvPr>
              <p:cNvGraphicFramePr>
                <a:graphicFrameLocks noGrp="1"/>
              </p:cNvGraphicFramePr>
              <p:nvPr>
                <p:extLst>
                  <p:ext uri="{D42A27DB-BD31-4B8C-83A1-F6EECF244321}">
                    <p14:modId xmlns:p14="http://schemas.microsoft.com/office/powerpoint/2010/main" val="572046530"/>
                  </p:ext>
                </p:extLst>
              </p:nvPr>
            </p:nvGraphicFramePr>
            <p:xfrm>
              <a:off x="1015190" y="4518050"/>
              <a:ext cx="10068330" cy="1828800"/>
            </p:xfrm>
            <a:graphic>
              <a:graphicData uri="http://schemas.openxmlformats.org/drawingml/2006/table">
                <a:tbl>
                  <a:tblPr firstRow="1" bandRow="1">
                    <a:tableStyleId>{5C22544A-7EE6-4342-B048-85BDC9FD1C3A}</a:tableStyleId>
                  </a:tblPr>
                  <a:tblGrid>
                    <a:gridCol w="3356110">
                      <a:extLst>
                        <a:ext uri="{9D8B030D-6E8A-4147-A177-3AD203B41FA5}">
                          <a16:colId xmlns:a16="http://schemas.microsoft.com/office/drawing/2014/main" val="3379934561"/>
                        </a:ext>
                      </a:extLst>
                    </a:gridCol>
                    <a:gridCol w="3356110">
                      <a:extLst>
                        <a:ext uri="{9D8B030D-6E8A-4147-A177-3AD203B41FA5}">
                          <a16:colId xmlns:a16="http://schemas.microsoft.com/office/drawing/2014/main" val="3456399332"/>
                        </a:ext>
                      </a:extLst>
                    </a:gridCol>
                    <a:gridCol w="3356110">
                      <a:extLst>
                        <a:ext uri="{9D8B030D-6E8A-4147-A177-3AD203B41FA5}">
                          <a16:colId xmlns:a16="http://schemas.microsoft.com/office/drawing/2014/main" val="1426242838"/>
                        </a:ext>
                      </a:extLst>
                    </a:gridCol>
                  </a:tblGrid>
                  <a:tr h="365760">
                    <a:tc>
                      <a:txBody>
                        <a:bodyPr/>
                        <a:lstStyle/>
                        <a:p>
                          <a:endParaRPr lang="en-DE"/>
                        </a:p>
                      </a:txBody>
                      <a:tcPr>
                        <a:noFill/>
                      </a:tcPr>
                    </a:tc>
                    <a:tc>
                      <a:txBody>
                        <a:bodyPr/>
                        <a:lstStyle/>
                        <a:p>
                          <a:endParaRPr lang="en-DE"/>
                        </a:p>
                      </a:txBody>
                      <a:tcPr>
                        <a:noFill/>
                      </a:tcPr>
                    </a:tc>
                    <a:tc>
                      <a:txBody>
                        <a:bodyPr/>
                        <a:lstStyle/>
                        <a:p>
                          <a:endParaRPr lang="en-DE"/>
                        </a:p>
                      </a:txBody>
                      <a:tcPr>
                        <a:noFill/>
                      </a:tcPr>
                    </a:tc>
                    <a:extLst>
                      <a:ext uri="{0D108BD9-81ED-4DB2-BD59-A6C34878D82A}">
                        <a16:rowId xmlns:a16="http://schemas.microsoft.com/office/drawing/2014/main" val="2901206121"/>
                      </a:ext>
                    </a:extLst>
                  </a:tr>
                  <a:tr h="365760">
                    <a:tc>
                      <a:txBody>
                        <a:bodyPr/>
                        <a:lstStyle/>
                        <a:p>
                          <a:r>
                            <a:rPr lang="en-GB"/>
                            <a:t>Number Parameters to train</a:t>
                          </a:r>
                          <a:endParaRPr lang="en-DE"/>
                        </a:p>
                      </a:txBody>
                      <a:tcPr/>
                    </a:tc>
                    <a:tc>
                      <a:txBody>
                        <a:bodyPr/>
                        <a:lstStyle/>
                        <a:p>
                          <a:endParaRPr lang="en-US"/>
                        </a:p>
                      </a:txBody>
                      <a:tcPr>
                        <a:blipFill>
                          <a:blip r:embed="rId11"/>
                          <a:stretch>
                            <a:fillRect l="-100181" t="-101667" r="-100726" b="-326667"/>
                          </a:stretch>
                        </a:blipFill>
                      </a:tcPr>
                    </a:tc>
                    <a:tc>
                      <a:txBody>
                        <a:bodyPr/>
                        <a:lstStyle/>
                        <a:p>
                          <a:endParaRPr lang="en-US"/>
                        </a:p>
                      </a:txBody>
                      <a:tcPr>
                        <a:blipFill>
                          <a:blip r:embed="rId11"/>
                          <a:stretch>
                            <a:fillRect l="-200181" t="-101667" r="-726" b="-326667"/>
                          </a:stretch>
                        </a:blipFill>
                      </a:tcPr>
                    </a:tc>
                    <a:extLst>
                      <a:ext uri="{0D108BD9-81ED-4DB2-BD59-A6C34878D82A}">
                        <a16:rowId xmlns:a16="http://schemas.microsoft.com/office/drawing/2014/main" val="2316242746"/>
                      </a:ext>
                    </a:extLst>
                  </a:tr>
                  <a:tr h="365760">
                    <a:tc>
                      <a:txBody>
                        <a:bodyPr/>
                        <a:lstStyle/>
                        <a:p>
                          <a:r>
                            <a:rPr lang="en-GB"/>
                            <a:t>Optimizer states</a:t>
                          </a:r>
                          <a:endParaRPr lang="en-DE"/>
                        </a:p>
                      </a:txBody>
                      <a:tcPr/>
                    </a:tc>
                    <a:tc>
                      <a:txBody>
                        <a:bodyPr/>
                        <a:lstStyle/>
                        <a:p>
                          <a:endParaRPr lang="en-US"/>
                        </a:p>
                      </a:txBody>
                      <a:tcPr>
                        <a:blipFill>
                          <a:blip r:embed="rId11"/>
                          <a:stretch>
                            <a:fillRect l="-100181" t="-198361" r="-100726" b="-221311"/>
                          </a:stretch>
                        </a:blipFill>
                      </a:tcPr>
                    </a:tc>
                    <a:tc>
                      <a:txBody>
                        <a:bodyPr/>
                        <a:lstStyle/>
                        <a:p>
                          <a:endParaRPr lang="en-US"/>
                        </a:p>
                      </a:txBody>
                      <a:tcPr>
                        <a:blipFill>
                          <a:blip r:embed="rId11"/>
                          <a:stretch>
                            <a:fillRect l="-200181" t="-198361" r="-726" b="-221311"/>
                          </a:stretch>
                        </a:blipFill>
                      </a:tcPr>
                    </a:tc>
                    <a:extLst>
                      <a:ext uri="{0D108BD9-81ED-4DB2-BD59-A6C34878D82A}">
                        <a16:rowId xmlns:a16="http://schemas.microsoft.com/office/drawing/2014/main" val="1936776678"/>
                      </a:ext>
                    </a:extLst>
                  </a:tr>
                  <a:tr h="365760">
                    <a:tc>
                      <a:txBody>
                        <a:bodyPr/>
                        <a:lstStyle/>
                        <a:p>
                          <a:r>
                            <a:rPr lang="en-GB"/>
                            <a:t>Gradients</a:t>
                          </a:r>
                          <a:endParaRPr lang="en-DE"/>
                        </a:p>
                      </a:txBody>
                      <a:tcPr/>
                    </a:tc>
                    <a:tc>
                      <a:txBody>
                        <a:bodyPr/>
                        <a:lstStyle/>
                        <a:p>
                          <a:endParaRPr lang="en-US"/>
                        </a:p>
                      </a:txBody>
                      <a:tcPr>
                        <a:blipFill>
                          <a:blip r:embed="rId11"/>
                          <a:stretch>
                            <a:fillRect l="-100181" t="-303333" r="-100726" b="-125000"/>
                          </a:stretch>
                        </a:blipFill>
                      </a:tcPr>
                    </a:tc>
                    <a:tc>
                      <a:txBody>
                        <a:bodyPr/>
                        <a:lstStyle/>
                        <a:p>
                          <a:endParaRPr lang="en-US"/>
                        </a:p>
                      </a:txBody>
                      <a:tcPr>
                        <a:blipFill>
                          <a:blip r:embed="rId11"/>
                          <a:stretch>
                            <a:fillRect l="-200181" t="-303333" r="-726" b="-125000"/>
                          </a:stretch>
                        </a:blipFill>
                      </a:tcPr>
                    </a:tc>
                    <a:extLst>
                      <a:ext uri="{0D108BD9-81ED-4DB2-BD59-A6C34878D82A}">
                        <a16:rowId xmlns:a16="http://schemas.microsoft.com/office/drawing/2014/main" val="297850370"/>
                      </a:ext>
                    </a:extLst>
                  </a:tr>
                  <a:tr h="365760">
                    <a:tc>
                      <a:txBody>
                        <a:bodyPr/>
                        <a:lstStyle/>
                        <a:p>
                          <a:r>
                            <a:rPr lang="en-GB"/>
                            <a:t>Total</a:t>
                          </a:r>
                          <a:endParaRPr lang="en-DE"/>
                        </a:p>
                      </a:txBody>
                      <a:tcPr/>
                    </a:tc>
                    <a:tc>
                      <a:txBody>
                        <a:bodyPr/>
                        <a:lstStyle/>
                        <a:p>
                          <a:endParaRPr lang="en-DE"/>
                        </a:p>
                      </a:txBody>
                      <a:tcPr/>
                    </a:tc>
                    <a:tc>
                      <a:txBody>
                        <a:bodyPr/>
                        <a:lstStyle/>
                        <a:p>
                          <a:endParaRPr lang="en-US"/>
                        </a:p>
                      </a:txBody>
                      <a:tcPr>
                        <a:blipFill>
                          <a:blip r:embed="rId11"/>
                          <a:stretch>
                            <a:fillRect l="-200181" t="-403333" r="-726" b="-25000"/>
                          </a:stretch>
                        </a:blipFill>
                      </a:tcPr>
                    </a:tc>
                    <a:extLst>
                      <a:ext uri="{0D108BD9-81ED-4DB2-BD59-A6C34878D82A}">
                        <a16:rowId xmlns:a16="http://schemas.microsoft.com/office/drawing/2014/main" val="1312921138"/>
                      </a:ext>
                    </a:extLst>
                  </a:tr>
                </a:tbl>
              </a:graphicData>
            </a:graphic>
          </p:graphicFrame>
        </mc:Fallback>
      </mc:AlternateContent>
    </p:spTree>
    <p:extLst>
      <p:ext uri="{BB962C8B-B14F-4D97-AF65-F5344CB8AC3E}">
        <p14:creationId xmlns:p14="http://schemas.microsoft.com/office/powerpoint/2010/main" val="98145516"/>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Gliederung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r>
              <a:rPr lang="de-DE">
                <a:cs typeface="Arial"/>
              </a:rPr>
              <a:t>Einführung</a:t>
            </a:r>
          </a:p>
          <a:p>
            <a:pPr marL="267970" indent="-267970"/>
            <a:r>
              <a:rPr lang="de-DE">
                <a:cs typeface="Arial"/>
              </a:rPr>
              <a:t>Retrieval </a:t>
            </a:r>
            <a:r>
              <a:rPr lang="de-DE" err="1">
                <a:cs typeface="Arial"/>
              </a:rPr>
              <a:t>Augmented</a:t>
            </a:r>
            <a:r>
              <a:rPr lang="de-DE">
                <a:cs typeface="Arial"/>
              </a:rPr>
              <a:t> Generation (RAG)</a:t>
            </a:r>
          </a:p>
          <a:p>
            <a:pPr marL="267970" indent="-267970"/>
            <a:r>
              <a:rPr lang="de-DE">
                <a:cs typeface="Arial"/>
              </a:rPr>
              <a:t>Evaluierung des RAG</a:t>
            </a:r>
          </a:p>
          <a:p>
            <a:pPr marL="267970" indent="-267970"/>
            <a:r>
              <a:rPr lang="de-DE">
                <a:cs typeface="Arial"/>
              </a:rPr>
              <a:t>Finetuning</a:t>
            </a:r>
          </a:p>
          <a:p>
            <a:pPr marL="267970" indent="-267970"/>
            <a:r>
              <a:rPr lang="de-DE">
                <a:cs typeface="Arial"/>
              </a:rPr>
              <a:t>Empfehlung </a:t>
            </a:r>
          </a:p>
          <a:p>
            <a:pPr marL="267970" indent="-267970"/>
            <a:r>
              <a:rPr lang="de-DE">
                <a:cs typeface="Arial"/>
              </a:rPr>
              <a:t>Ausblick</a:t>
            </a:r>
          </a:p>
          <a:p>
            <a:pPr marL="267970" indent="-267970"/>
            <a:r>
              <a:rPr lang="de-DE">
                <a:cs typeface="Arial"/>
              </a:rPr>
              <a:t>Demo</a:t>
            </a:r>
          </a:p>
          <a:p>
            <a:pPr marL="0" indent="0">
              <a:buNone/>
            </a:pPr>
            <a:endParaRPr lang="de-DE">
              <a:cs typeface="Arial"/>
            </a:endParaRPr>
          </a:p>
          <a:p>
            <a:pPr marL="267970" indent="-267970"/>
            <a:endParaRPr lang="de-DE">
              <a:cs typeface="Arial"/>
            </a:endParaRPr>
          </a:p>
          <a:p>
            <a:pPr marL="267970" indent="-267970"/>
            <a:endParaRPr lang="de-DE">
              <a:cs typeface="Arial"/>
            </a:endParaRPr>
          </a:p>
        </p:txBody>
      </p:sp>
    </p:spTree>
    <p:extLst>
      <p:ext uri="{BB962C8B-B14F-4D97-AF65-F5344CB8AC3E}">
        <p14:creationId xmlns:p14="http://schemas.microsoft.com/office/powerpoint/2010/main" val="1251539665"/>
      </p:ext>
    </p:extLst>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Ablauf</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en-GB" err="1"/>
              <a:t>Mit</a:t>
            </a:r>
            <a:r>
              <a:rPr lang="en-GB"/>
              <a:t> </a:t>
            </a:r>
            <a:r>
              <a:rPr lang="en-GB" err="1"/>
              <a:t>Huggingface</a:t>
            </a:r>
            <a:r>
              <a:rPr lang="en-GB"/>
              <a:t> Transformers (</a:t>
            </a:r>
            <a:r>
              <a:rPr lang="en-GB" err="1"/>
              <a:t>baut</a:t>
            </a:r>
            <a:r>
              <a:rPr lang="en-GB"/>
              <a:t> auf </a:t>
            </a:r>
            <a:r>
              <a:rPr lang="en-GB" err="1"/>
              <a:t>pytorch</a:t>
            </a:r>
            <a:r>
              <a:rPr lang="en-GB"/>
              <a:t> auf)</a:t>
            </a:r>
          </a:p>
          <a:p>
            <a:r>
              <a:rPr lang="en-GB"/>
              <a:t>Objective: next token prediction</a:t>
            </a:r>
          </a:p>
          <a:p>
            <a:r>
              <a:rPr lang="en-GB"/>
              <a:t>Modell </a:t>
            </a:r>
            <a:r>
              <a:rPr lang="en-GB" err="1"/>
              <a:t>während</a:t>
            </a:r>
            <a:r>
              <a:rPr lang="en-GB"/>
              <a:t> des Trainings </a:t>
            </a:r>
            <a:r>
              <a:rPr lang="en-GB" err="1"/>
              <a:t>überprüfen</a:t>
            </a:r>
            <a:endParaRPr lang="en-GB"/>
          </a:p>
          <a:p>
            <a:endParaRPr lang="en-GB"/>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pic>
        <p:nvPicPr>
          <p:cNvPr id="5" name="Picture 2">
            <a:extLst>
              <a:ext uri="{FF2B5EF4-FFF2-40B4-BE49-F238E27FC236}">
                <a16:creationId xmlns:a16="http://schemas.microsoft.com/office/drawing/2014/main" id="{48E1F9B2-D037-B894-0B83-BD8A620B8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849" y="3571554"/>
            <a:ext cx="4537211" cy="2383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8C8963-12A6-8F6B-61B1-1EC084A326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4381"/>
          <a:stretch/>
        </p:blipFill>
        <p:spPr bwMode="auto">
          <a:xfrm>
            <a:off x="967479" y="3428799"/>
            <a:ext cx="1904216" cy="3013075"/>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FC3DE289-3637-AB34-C43A-57C008F2CB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3241" y="830672"/>
            <a:ext cx="827185" cy="827185"/>
          </a:xfrm>
          <a:prstGeom prst="rect">
            <a:avLst/>
          </a:prstGeom>
        </p:spPr>
      </p:pic>
    </p:spTree>
    <p:extLst>
      <p:ext uri="{BB962C8B-B14F-4D97-AF65-F5344CB8AC3E}">
        <p14:creationId xmlns:p14="http://schemas.microsoft.com/office/powerpoint/2010/main" val="2277890918"/>
      </p:ext>
    </p:extLst>
  </p:cSld>
  <p:clrMapOvr>
    <a:masterClrMapping/>
  </p:clrMapOvr>
  <p:transition>
    <p:push dir="u"/>
  </p:transition>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Auf Dokumente</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en-GB" err="1"/>
              <a:t>Dokumente</a:t>
            </a:r>
            <a:r>
              <a:rPr lang="en-GB"/>
              <a:t> (SPO’s, </a:t>
            </a:r>
            <a:r>
              <a:rPr lang="en-GB" err="1"/>
              <a:t>Modulhandbücher</a:t>
            </a:r>
            <a:r>
              <a:rPr lang="en-GB"/>
              <a:t>) in 140 </a:t>
            </a:r>
            <a:r>
              <a:rPr lang="en-GB" err="1"/>
              <a:t>Paragraphen</a:t>
            </a:r>
            <a:r>
              <a:rPr lang="en-GB"/>
              <a:t> </a:t>
            </a:r>
            <a:r>
              <a:rPr lang="en-GB" err="1"/>
              <a:t>aufgeteilt</a:t>
            </a:r>
            <a:endParaRPr lang="en-GB"/>
          </a:p>
          <a:p>
            <a:r>
              <a:rPr lang="en-GB"/>
              <a:t>LLM </a:t>
            </a:r>
            <a:r>
              <a:rPr lang="en-GB" err="1"/>
              <a:t>übernimmt</a:t>
            </a:r>
            <a:r>
              <a:rPr lang="en-GB"/>
              <a:t> </a:t>
            </a:r>
            <a:r>
              <a:rPr lang="en-GB" err="1"/>
              <a:t>Schreibstil</a:t>
            </a:r>
            <a:r>
              <a:rPr lang="en-GB"/>
              <a:t> der </a:t>
            </a:r>
            <a:r>
              <a:rPr lang="en-GB" err="1"/>
              <a:t>Dokumente</a:t>
            </a:r>
            <a:r>
              <a:rPr lang="en-GB"/>
              <a:t> </a:t>
            </a:r>
            <a:r>
              <a:rPr lang="en-GB" err="1"/>
              <a:t>aber</a:t>
            </a:r>
            <a:r>
              <a:rPr lang="en-GB"/>
              <a:t> </a:t>
            </a:r>
            <a:r>
              <a:rPr lang="en-GB" err="1"/>
              <a:t>lernt</a:t>
            </a:r>
            <a:r>
              <a:rPr lang="en-GB"/>
              <a:t> </a:t>
            </a:r>
            <a:r>
              <a:rPr lang="en-GB" err="1"/>
              <a:t>kein</a:t>
            </a:r>
            <a:r>
              <a:rPr lang="en-GB"/>
              <a:t> </a:t>
            </a:r>
            <a:r>
              <a:rPr lang="en-GB" err="1"/>
              <a:t>neues</a:t>
            </a:r>
            <a:r>
              <a:rPr lang="en-GB"/>
              <a:t> Wissen</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Textfeld 4">
            <a:extLst>
              <a:ext uri="{FF2B5EF4-FFF2-40B4-BE49-F238E27FC236}">
                <a16:creationId xmlns:a16="http://schemas.microsoft.com/office/drawing/2014/main" id="{5E518340-EE1D-690E-55FA-091982F6A103}"/>
              </a:ext>
            </a:extLst>
          </p:cNvPr>
          <p:cNvSpPr txBox="1"/>
          <p:nvPr/>
        </p:nvSpPr>
        <p:spPr>
          <a:xfrm>
            <a:off x="870434" y="2584450"/>
            <a:ext cx="10227150" cy="3323987"/>
          </a:xfrm>
          <a:prstGeom prst="rect">
            <a:avLst/>
          </a:prstGeom>
          <a:noFill/>
        </p:spPr>
        <p:txBody>
          <a:bodyPr wrap="square">
            <a:spAutoFit/>
          </a:bodyPr>
          <a:lstStyle/>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paragraph</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"Hochschule Konstanz Technik, Wirtschaft und Gestaltung Seite 1 von </a:t>
            </a:r>
            <a:br>
              <a:rPr lang="de-DE" sz="1400">
                <a:solidFill>
                  <a:srgbClr val="0A3069"/>
                </a:solidFill>
                <a:highlight>
                  <a:srgbClr val="FFFFFF"/>
                </a:highlight>
                <a:latin typeface="Consolas" panose="020B0609020204030204" pitchFamily="49" charset="0"/>
              </a:rPr>
            </a:br>
            <a:r>
              <a:rPr lang="de-DE" sz="1400">
                <a:solidFill>
                  <a:srgbClr val="0A3069"/>
                </a:solidFill>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43  Zulassungssatzung..."</a:t>
            </a:r>
            <a:r>
              <a:rPr lang="de-DE" sz="1400" b="0">
                <a:solidFill>
                  <a:srgbClr val="24292F"/>
                </a:solidFill>
                <a:effectLst/>
                <a:highlight>
                  <a:srgbClr val="FFFFFF"/>
                </a:highlight>
                <a:latin typeface="Consolas" panose="020B0609020204030204" pitchFamily="49" charset="0"/>
              </a:rPr>
              <a:t>,</a:t>
            </a:r>
          </a:p>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i="1">
                <a:solidFill>
                  <a:srgbClr val="6F3800"/>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 </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paragraph</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"Hochschule Konstanz Technik, Wirtschaft und Gestaltung Seite 42 von</a:t>
            </a:r>
            <a:br>
              <a:rPr lang="de-DE" sz="1400" b="0">
                <a:solidFill>
                  <a:srgbClr val="0A3069"/>
                </a:solidFill>
                <a:effectLst/>
                <a:highlight>
                  <a:srgbClr val="FFFFFF"/>
                </a:highlight>
                <a:latin typeface="Consolas" panose="020B0609020204030204" pitchFamily="49" charset="0"/>
              </a:rPr>
            </a:br>
            <a:r>
              <a:rPr lang="de-DE" sz="1400" b="0">
                <a:solidFill>
                  <a:srgbClr val="0A3069"/>
                </a:solidFill>
                <a:effectLst/>
                <a:highlight>
                  <a:srgbClr val="FFFFFF"/>
                </a:highlight>
                <a:latin typeface="Consolas" panose="020B0609020204030204" pitchFamily="49" charset="0"/>
              </a:rPr>
              <a:t>                  43  Zulassungssatzung… "</a:t>
            </a:r>
            <a:r>
              <a:rPr lang="de-DE" sz="1400" b="0">
                <a:solidFill>
                  <a:srgbClr val="24292F"/>
                </a:solidFill>
                <a:effectLst/>
                <a:highlight>
                  <a:srgbClr val="FFFFFF"/>
                </a:highlight>
                <a:latin typeface="Consolas" panose="020B0609020204030204" pitchFamily="49" charset="0"/>
              </a:rPr>
              <a:t>,</a:t>
            </a:r>
          </a:p>
          <a:p>
            <a:r>
              <a:rPr lang="de-DE" sz="1400" b="0">
                <a:solidFill>
                  <a:srgbClr val="24292F"/>
                </a:solidFill>
                <a:effectLst/>
                <a:highlight>
                  <a:srgbClr val="FFFFFF"/>
                </a:highlight>
                <a:latin typeface="Consolas" panose="020B0609020204030204" pitchFamily="49" charset="0"/>
              </a:rPr>
              <a:t>  },   </a:t>
            </a:r>
          </a:p>
          <a:p>
            <a:r>
              <a:rPr lang="de-DE" sz="1400" b="0">
                <a:solidFill>
                  <a:srgbClr val="24292F"/>
                </a:solidFill>
                <a:effectLst/>
                <a:highlight>
                  <a:srgbClr val="FFFFFF"/>
                </a:highlight>
                <a:latin typeface="Consolas" panose="020B0609020204030204" pitchFamily="49" charset="0"/>
              </a:rPr>
              <a:t>  { </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paragraph</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"Hochschule Konstanz Modulhandbuch des Studiengangs Fakultät Informatik …"</a:t>
            </a:r>
            <a:r>
              <a:rPr lang="de-DE" sz="1400" b="0">
                <a:solidFill>
                  <a:srgbClr val="24292F"/>
                </a:solidFill>
                <a:effectLst/>
                <a:highlight>
                  <a:srgbClr val="FFFFFF"/>
                </a:highlight>
                <a:latin typeface="Consolas" panose="020B0609020204030204" pitchFamily="49" charset="0"/>
              </a:rPr>
              <a:t>,</a:t>
            </a:r>
          </a:p>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i="1">
                <a:solidFill>
                  <a:srgbClr val="6F3800"/>
                </a:solidFill>
                <a:effectLst/>
                <a:highlight>
                  <a:srgbClr val="FFFFFF"/>
                </a:highlight>
                <a:latin typeface="Consolas" panose="020B0609020204030204" pitchFamily="49" charset="0"/>
              </a:rPr>
              <a:t>...</a:t>
            </a:r>
            <a:endParaRPr lang="de-DE" sz="1400" b="0">
              <a:solidFill>
                <a:srgbClr val="24292F"/>
              </a:solidFill>
              <a:effectLst/>
              <a:highlight>
                <a:srgbClr val="FFFFFF"/>
              </a:highlight>
              <a:latin typeface="Consolas" panose="020B0609020204030204" pitchFamily="49" charset="0"/>
            </a:endParaRPr>
          </a:p>
          <a:p>
            <a:r>
              <a:rPr lang="de-DE" sz="1400" b="0">
                <a:solidFill>
                  <a:srgbClr val="24292F"/>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2214679616"/>
      </p:ext>
    </p:extLst>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de-DE"/>
              <a:t>Auf Dokumente</a:t>
            </a: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en-GB"/>
              <a:t>LLM </a:t>
            </a:r>
            <a:r>
              <a:rPr lang="en-GB" err="1"/>
              <a:t>übernimmt</a:t>
            </a:r>
            <a:r>
              <a:rPr lang="en-GB"/>
              <a:t> </a:t>
            </a:r>
            <a:r>
              <a:rPr lang="en-GB" err="1"/>
              <a:t>Schreibstil</a:t>
            </a:r>
            <a:r>
              <a:rPr lang="en-GB"/>
              <a:t> der </a:t>
            </a:r>
            <a:r>
              <a:rPr lang="en-GB" err="1"/>
              <a:t>Dokumente</a:t>
            </a:r>
            <a:r>
              <a:rPr lang="en-GB"/>
              <a:t> </a:t>
            </a:r>
            <a:r>
              <a:rPr lang="en-GB" err="1"/>
              <a:t>aber</a:t>
            </a:r>
            <a:r>
              <a:rPr lang="en-GB"/>
              <a:t> </a:t>
            </a:r>
            <a:r>
              <a:rPr lang="en-GB" err="1"/>
              <a:t>lernt</a:t>
            </a:r>
            <a:r>
              <a:rPr lang="en-GB"/>
              <a:t> </a:t>
            </a:r>
            <a:r>
              <a:rPr lang="en-GB" err="1"/>
              <a:t>kein</a:t>
            </a:r>
            <a:r>
              <a:rPr lang="en-GB"/>
              <a:t> </a:t>
            </a:r>
            <a:r>
              <a:rPr lang="en-GB" err="1"/>
              <a:t>neues</a:t>
            </a:r>
            <a:r>
              <a:rPr lang="en-GB"/>
              <a:t> Wissen</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8" name="Textfeld 7">
            <a:extLst>
              <a:ext uri="{FF2B5EF4-FFF2-40B4-BE49-F238E27FC236}">
                <a16:creationId xmlns:a16="http://schemas.microsoft.com/office/drawing/2014/main" id="{40F03FF3-8E5F-7527-5851-1A6BC835F667}"/>
              </a:ext>
            </a:extLst>
          </p:cNvPr>
          <p:cNvSpPr txBox="1"/>
          <p:nvPr/>
        </p:nvSpPr>
        <p:spPr>
          <a:xfrm>
            <a:off x="947314" y="2436684"/>
            <a:ext cx="5234940" cy="2215991"/>
          </a:xfrm>
          <a:prstGeom prst="rect">
            <a:avLst/>
          </a:prstGeom>
          <a:noFill/>
        </p:spPr>
        <p:txBody>
          <a:bodyPr wrap="square" lIns="0" tIns="0" rIns="0" bIns="0" rtlCol="0">
            <a:spAutoFit/>
          </a:bodyPr>
          <a:lstStyle/>
          <a:p>
            <a:pPr algn="l"/>
            <a:r>
              <a:rPr lang="de-DE" sz="1600" b="1"/>
              <a:t>Frage:</a:t>
            </a:r>
            <a:br>
              <a:rPr lang="de-DE" sz="1600"/>
            </a:br>
            <a:r>
              <a:rPr lang="de-DE" sz="1600">
                <a:solidFill>
                  <a:srgbClr val="009B91"/>
                </a:solidFill>
              </a:rPr>
              <a:t>„</a:t>
            </a:r>
            <a:r>
              <a:rPr lang="en-GB" sz="1600" err="1">
                <a:solidFill>
                  <a:srgbClr val="009B91"/>
                </a:solidFill>
              </a:rPr>
              <a:t>Wer</a:t>
            </a:r>
            <a:r>
              <a:rPr lang="en-GB" sz="1600">
                <a:solidFill>
                  <a:srgbClr val="009B91"/>
                </a:solidFill>
              </a:rPr>
              <a:t> </a:t>
            </a:r>
            <a:r>
              <a:rPr lang="en-GB" sz="1600" err="1">
                <a:solidFill>
                  <a:srgbClr val="009B91"/>
                </a:solidFill>
              </a:rPr>
              <a:t>ist</a:t>
            </a:r>
            <a:r>
              <a:rPr lang="en-GB" sz="1600">
                <a:solidFill>
                  <a:srgbClr val="009B91"/>
                </a:solidFill>
              </a:rPr>
              <a:t> der </a:t>
            </a:r>
            <a:r>
              <a:rPr lang="en-GB" sz="1600" err="1">
                <a:solidFill>
                  <a:srgbClr val="009B91"/>
                </a:solidFill>
              </a:rPr>
              <a:t>Koordinator</a:t>
            </a:r>
            <a:r>
              <a:rPr lang="en-GB" sz="1600">
                <a:solidFill>
                  <a:srgbClr val="009B91"/>
                </a:solidFill>
              </a:rPr>
              <a:t> des Data-Science Modules an der Hochschule Konstanz ?</a:t>
            </a:r>
            <a:r>
              <a:rPr lang="de-DE" sz="1600">
                <a:solidFill>
                  <a:srgbClr val="009B91"/>
                </a:solidFill>
              </a:rPr>
              <a:t>“</a:t>
            </a:r>
          </a:p>
          <a:p>
            <a:pPr algn="l"/>
            <a:endParaRPr lang="de-DE" sz="1600">
              <a:solidFill>
                <a:srgbClr val="009B91"/>
              </a:solidFill>
            </a:endParaRPr>
          </a:p>
          <a:p>
            <a:pPr algn="l"/>
            <a:r>
              <a:rPr lang="de-DE" sz="1600" b="1"/>
              <a:t>Referenz-Antwort:</a:t>
            </a:r>
            <a:br>
              <a:rPr lang="de-DE" sz="1600"/>
            </a:br>
            <a:r>
              <a:rPr lang="de-DE" sz="1600">
                <a:solidFill>
                  <a:srgbClr val="7990AB"/>
                </a:solidFill>
              </a:rPr>
              <a:t>„Prof. Dr. O. Dürr“</a:t>
            </a:r>
            <a:br>
              <a:rPr lang="de-DE" sz="1600">
                <a:solidFill>
                  <a:srgbClr val="009B91"/>
                </a:solidFill>
              </a:rPr>
            </a:br>
            <a:br>
              <a:rPr lang="de-DE" sz="1600">
                <a:solidFill>
                  <a:srgbClr val="009B91"/>
                </a:solidFill>
              </a:rPr>
            </a:br>
            <a:r>
              <a:rPr lang="de-DE" sz="1600" b="1"/>
              <a:t>LLM-Antwort:</a:t>
            </a:r>
            <a:br>
              <a:rPr lang="de-DE" sz="1600"/>
            </a:br>
            <a:r>
              <a:rPr lang="de-DE" sz="1600">
                <a:solidFill>
                  <a:srgbClr val="7990AB"/>
                </a:solidFill>
              </a:rPr>
              <a:t>„Prof. Dr. M. Krause“</a:t>
            </a:r>
            <a:endParaRPr lang="en-DE" sz="1600">
              <a:solidFill>
                <a:srgbClr val="7990AB"/>
              </a:solidFill>
            </a:endParaRPr>
          </a:p>
        </p:txBody>
      </p:sp>
    </p:spTree>
    <p:extLst>
      <p:ext uri="{BB962C8B-B14F-4D97-AF65-F5344CB8AC3E}">
        <p14:creationId xmlns:p14="http://schemas.microsoft.com/office/powerpoint/2010/main" val="1528134978"/>
      </p:ext>
    </p:extLst>
  </p:cSld>
  <p:clrMapOvr>
    <a:masterClrMapping/>
  </p:clrMapOvr>
  <p:transition>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en-GB"/>
              <a:t>Instruction Finetuning auf RAG</a:t>
            </a:r>
            <a:endParaRPr lang="en-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a:lstStyle/>
          <a:p>
            <a:r>
              <a:rPr lang="en-GB" err="1"/>
              <a:t>Trainieren</a:t>
            </a:r>
            <a:r>
              <a:rPr lang="en-GB"/>
              <a:t> auf 192 QAC-Triplets </a:t>
            </a:r>
          </a:p>
          <a:p>
            <a:pPr marL="0" indent="0">
              <a:buNone/>
            </a:pPr>
            <a:r>
              <a:rPr lang="en-GB"/>
              <a:t>    (Question, Answer, Context)</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Textfeld 4">
            <a:extLst>
              <a:ext uri="{FF2B5EF4-FFF2-40B4-BE49-F238E27FC236}">
                <a16:creationId xmlns:a16="http://schemas.microsoft.com/office/drawing/2014/main" id="{69CD8735-9AF8-03A9-2A4A-7B3BB99ACE36}"/>
              </a:ext>
            </a:extLst>
          </p:cNvPr>
          <p:cNvSpPr txBox="1"/>
          <p:nvPr/>
        </p:nvSpPr>
        <p:spPr>
          <a:xfrm>
            <a:off x="264409" y="2800603"/>
            <a:ext cx="11551546" cy="3754874"/>
          </a:xfrm>
          <a:prstGeom prst="rect">
            <a:avLst/>
          </a:prstGeom>
          <a:noFill/>
        </p:spPr>
        <p:txBody>
          <a:bodyPr wrap="square">
            <a:spAutoFit/>
          </a:bodyPr>
          <a:lstStyle/>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"question"</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"What are the goals of the 'Natural Language Processing' module?"</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"answer"</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"Students will gain a fundamental understanding of NLP, apply NLP methods on practical use cases..."</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"context"</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a:t>
            </a:r>
            <a:r>
              <a:rPr lang="en-GB" sz="1400" b="0" err="1">
                <a:solidFill>
                  <a:srgbClr val="0A3069"/>
                </a:solidFill>
                <a:effectLst/>
                <a:highlight>
                  <a:srgbClr val="FFFFFF"/>
                </a:highlight>
                <a:latin typeface="Consolas" panose="020B0609020204030204" pitchFamily="49" charset="0"/>
              </a:rPr>
              <a:t>Lernziele</a:t>
            </a:r>
            <a:r>
              <a:rPr lang="en-GB" sz="1400" b="0">
                <a:solidFill>
                  <a:srgbClr val="0A3069"/>
                </a:solidFill>
                <a:effectLst/>
                <a:highlight>
                  <a:srgbClr val="FFFFFF"/>
                </a:highlight>
                <a:latin typeface="Consolas" panose="020B0609020204030204" pitchFamily="49" charset="0"/>
              </a:rPr>
              <a:t> des </a:t>
            </a:r>
            <a:r>
              <a:rPr lang="en-GB" sz="1400" b="0" err="1">
                <a:solidFill>
                  <a:srgbClr val="0A3069"/>
                </a:solidFill>
                <a:effectLst/>
                <a:highlight>
                  <a:srgbClr val="FFFFFF"/>
                </a:highlight>
                <a:latin typeface="Consolas" panose="020B0609020204030204" pitchFamily="49" charset="0"/>
              </a:rPr>
              <a:t>Moduls</a:t>
            </a:r>
            <a:r>
              <a:rPr lang="en-GB" sz="1400" b="0">
                <a:solidFill>
                  <a:srgbClr val="B35900"/>
                </a:solidFill>
                <a:effectLst/>
                <a:highlight>
                  <a:srgbClr val="FFFFFF"/>
                </a:highlight>
                <a:latin typeface="Consolas" panose="020B0609020204030204" pitchFamily="49" charset="0"/>
              </a:rPr>
              <a:t>\</a:t>
            </a:r>
            <a:r>
              <a:rPr lang="en-GB" sz="1400" b="0" err="1">
                <a:solidFill>
                  <a:srgbClr val="B35900"/>
                </a:solidFill>
                <a:effectLst/>
                <a:highlight>
                  <a:srgbClr val="FFFFFF"/>
                </a:highlight>
                <a:latin typeface="Consolas" panose="020B0609020204030204" pitchFamily="49" charset="0"/>
              </a:rPr>
              <a:t>n</a:t>
            </a:r>
            <a:r>
              <a:rPr lang="en-GB" sz="1400" b="0" err="1">
                <a:solidFill>
                  <a:srgbClr val="0A3069"/>
                </a:solidFill>
                <a:effectLst/>
                <a:highlight>
                  <a:srgbClr val="FFFFFF"/>
                </a:highlight>
                <a:latin typeface="Consolas" panose="020B0609020204030204" pitchFamily="49" charset="0"/>
              </a:rPr>
              <a:t>Fachliche</a:t>
            </a:r>
            <a:r>
              <a:rPr lang="en-GB" sz="1400" b="0">
                <a:solidFill>
                  <a:srgbClr val="0A3069"/>
                </a:solidFill>
                <a:effectLst/>
                <a:highlight>
                  <a:srgbClr val="FFFFFF"/>
                </a:highlight>
                <a:latin typeface="Consolas" panose="020B0609020204030204" pitchFamily="49" charset="0"/>
              </a:rPr>
              <a:t> </a:t>
            </a:r>
            <a:r>
              <a:rPr lang="en-GB" sz="1400" b="0" err="1">
                <a:solidFill>
                  <a:srgbClr val="0A3069"/>
                </a:solidFill>
                <a:effectLst/>
                <a:highlight>
                  <a:srgbClr val="FFFFFF"/>
                </a:highlight>
                <a:latin typeface="Consolas" panose="020B0609020204030204" pitchFamily="49" charset="0"/>
              </a:rPr>
              <a:t>Kompetenzen</a:t>
            </a:r>
            <a:r>
              <a:rPr lang="en-GB" sz="1400" b="0">
                <a:solidFill>
                  <a:srgbClr val="B35900"/>
                </a:solidFill>
                <a:effectLst/>
                <a:highlight>
                  <a:srgbClr val="FFFFFF"/>
                </a:highlight>
                <a:latin typeface="Consolas" panose="020B0609020204030204" pitchFamily="49" charset="0"/>
              </a:rPr>
              <a:t>\</a:t>
            </a:r>
            <a:r>
              <a:rPr lang="en-GB" sz="1400" b="0" err="1">
                <a:solidFill>
                  <a:srgbClr val="B35900"/>
                </a:solidFill>
                <a:effectLst/>
                <a:highlight>
                  <a:srgbClr val="FFFFFF"/>
                </a:highlight>
                <a:latin typeface="Consolas" panose="020B0609020204030204" pitchFamily="49" charset="0"/>
              </a:rPr>
              <a:t>n</a:t>
            </a:r>
            <a:r>
              <a:rPr lang="en-GB" sz="1400" b="0" err="1">
                <a:solidFill>
                  <a:srgbClr val="0A3069"/>
                </a:solidFill>
                <a:effectLst/>
                <a:highlight>
                  <a:srgbClr val="FFFFFF"/>
                </a:highlight>
                <a:latin typeface="Consolas" panose="020B0609020204030204" pitchFamily="49" charset="0"/>
              </a:rPr>
              <a:t>Students</a:t>
            </a:r>
            <a:r>
              <a:rPr lang="en-GB" sz="1400" b="0">
                <a:solidFill>
                  <a:srgbClr val="0A3069"/>
                </a:solidFill>
                <a:effectLst/>
                <a:highlight>
                  <a:srgbClr val="FFFFFF"/>
                </a:highlight>
                <a:latin typeface="Consolas" panose="020B0609020204030204" pitchFamily="49" charset="0"/>
              </a:rPr>
              <a:t> will</a:t>
            </a:r>
            <a:r>
              <a:rPr lang="en-GB" sz="1400" b="0">
                <a:solidFill>
                  <a:srgbClr val="B35900"/>
                </a:solidFill>
                <a:effectLst/>
                <a:highlight>
                  <a:srgbClr val="FFFFFF"/>
                </a:highlight>
                <a:latin typeface="Consolas" panose="020B0609020204030204" pitchFamily="49" charset="0"/>
              </a:rPr>
              <a:t>\n</a:t>
            </a:r>
            <a:r>
              <a:rPr lang="en-GB" sz="1400" b="0">
                <a:solidFill>
                  <a:srgbClr val="0A3069"/>
                </a:solidFill>
                <a:effectLst/>
                <a:highlight>
                  <a:srgbClr val="FFFFFF"/>
                </a:highlight>
                <a:latin typeface="Consolas" panose="020B0609020204030204" pitchFamily="49" charset="0"/>
              </a:rPr>
              <a:t>- gain a fundamental understanding of 	       NLP and text processing,</a:t>
            </a:r>
            <a:r>
              <a:rPr lang="en-GB" sz="1400" b="0">
                <a:solidFill>
                  <a:srgbClr val="B35900"/>
                </a:solidFill>
                <a:effectLst/>
                <a:highlight>
                  <a:srgbClr val="FFFFFF"/>
                </a:highlight>
                <a:latin typeface="Consolas" panose="020B0609020204030204" pitchFamily="49" charset="0"/>
              </a:rPr>
              <a:t>\n</a:t>
            </a:r>
            <a:r>
              <a:rPr lang="en-GB" sz="1400" b="0">
                <a:solidFill>
                  <a:srgbClr val="0A3069"/>
                </a:solidFill>
                <a:effectLst/>
                <a:highlight>
                  <a:srgbClr val="FFFFFF"/>
                </a:highlight>
                <a:latin typeface="Consolas" panose="020B0609020204030204" pitchFamily="49" charset="0"/>
              </a:rPr>
              <a:t>- apply NLP methods on practical use cases,</a:t>
            </a:r>
            <a:r>
              <a:rPr lang="en-GB" sz="1400" b="0">
                <a:solidFill>
                  <a:srgbClr val="B35900"/>
                </a:solidFill>
                <a:effectLst/>
                <a:highlight>
                  <a:srgbClr val="FFFFFF"/>
                </a:highlight>
                <a:latin typeface="Consolas" panose="020B0609020204030204" pitchFamily="49" charset="0"/>
              </a:rPr>
              <a:t>\n</a:t>
            </a:r>
            <a:r>
              <a:rPr lang="en-GB" sz="1400" b="0">
                <a:solidFill>
                  <a:srgbClr val="0A3069"/>
                </a:solidFill>
                <a:effectLst/>
                <a:highlight>
                  <a:srgbClr val="FFFFFF"/>
                </a:highlight>
                <a:latin typeface="Consolas" panose="020B0609020204030204" pitchFamily="49" charset="0"/>
              </a:rPr>
              <a:t>- understand the              	       mathematical concepts..."</a:t>
            </a:r>
            <a:endParaRPr lang="en-GB" sz="1400" b="0">
              <a:solidFill>
                <a:srgbClr val="24292F"/>
              </a:solidFill>
              <a:effectLst/>
              <a:highlight>
                <a:srgbClr val="FFFFFF"/>
              </a:highlight>
              <a:latin typeface="Consolas" panose="020B0609020204030204" pitchFamily="49" charset="0"/>
            </a:endParaRPr>
          </a:p>
          <a:p>
            <a:r>
              <a:rPr lang="en-GB"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i="1">
                <a:solidFill>
                  <a:srgbClr val="6F3800"/>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"question"</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a:t>
            </a:r>
            <a:r>
              <a:rPr lang="en-GB" sz="1400">
                <a:solidFill>
                  <a:srgbClr val="0A3069"/>
                </a:solidFill>
                <a:highlight>
                  <a:srgbClr val="FFFFFF"/>
                </a:highlight>
                <a:latin typeface="Consolas" panose="020B0609020204030204" pitchFamily="49" charset="0"/>
              </a:rPr>
              <a:t>Was </a:t>
            </a:r>
            <a:r>
              <a:rPr lang="en-GB" sz="1400" err="1">
                <a:solidFill>
                  <a:srgbClr val="0A3069"/>
                </a:solidFill>
                <a:highlight>
                  <a:srgbClr val="FFFFFF"/>
                </a:highlight>
                <a:latin typeface="Consolas" panose="020B0609020204030204" pitchFamily="49" charset="0"/>
              </a:rPr>
              <a:t>ist</a:t>
            </a:r>
            <a:r>
              <a:rPr lang="en-GB" sz="1400">
                <a:solidFill>
                  <a:srgbClr val="0A3069"/>
                </a:solidFill>
                <a:highlight>
                  <a:srgbClr val="FFFFFF"/>
                </a:highlight>
                <a:latin typeface="Consolas" panose="020B0609020204030204" pitchFamily="49" charset="0"/>
              </a:rPr>
              <a:t> die Deadline für </a:t>
            </a:r>
            <a:r>
              <a:rPr lang="en-GB" sz="1400" err="1">
                <a:solidFill>
                  <a:srgbClr val="0A3069"/>
                </a:solidFill>
                <a:highlight>
                  <a:srgbClr val="FFFFFF"/>
                </a:highlight>
                <a:latin typeface="Consolas" panose="020B0609020204030204" pitchFamily="49" charset="0"/>
              </a:rPr>
              <a:t>eine</a:t>
            </a:r>
            <a:r>
              <a:rPr lang="en-GB" sz="1400">
                <a:solidFill>
                  <a:srgbClr val="0A3069"/>
                </a:solidFill>
                <a:highlight>
                  <a:srgbClr val="FFFFFF"/>
                </a:highlight>
                <a:latin typeface="Consolas" panose="020B0609020204030204" pitchFamily="49" charset="0"/>
              </a:rPr>
              <a:t> </a:t>
            </a:r>
            <a:r>
              <a:rPr lang="en-GB" sz="1400" err="1">
                <a:solidFill>
                  <a:srgbClr val="0A3069"/>
                </a:solidFill>
                <a:highlight>
                  <a:srgbClr val="FFFFFF"/>
                </a:highlight>
                <a:latin typeface="Consolas" panose="020B0609020204030204" pitchFamily="49" charset="0"/>
              </a:rPr>
              <a:t>Bewerbung</a:t>
            </a:r>
            <a:r>
              <a:rPr lang="en-GB" sz="1400">
                <a:solidFill>
                  <a:srgbClr val="0A3069"/>
                </a:solidFill>
                <a:highlight>
                  <a:srgbClr val="FFFFFF"/>
                </a:highlight>
                <a:latin typeface="Consolas" panose="020B0609020204030204" pitchFamily="49" charset="0"/>
              </a:rPr>
              <a:t> auf den Master </a:t>
            </a:r>
            <a:r>
              <a:rPr lang="en-GB" sz="1400" err="1">
                <a:solidFill>
                  <a:srgbClr val="0A3069"/>
                </a:solidFill>
                <a:highlight>
                  <a:srgbClr val="FFFFFF"/>
                </a:highlight>
                <a:latin typeface="Consolas" panose="020B0609020204030204" pitchFamily="49" charset="0"/>
              </a:rPr>
              <a:t>Informatik</a:t>
            </a:r>
            <a:r>
              <a:rPr lang="en-GB" sz="1400">
                <a:solidFill>
                  <a:srgbClr val="0A3069"/>
                </a:solidFill>
                <a:highlight>
                  <a:srgbClr val="FFFFFF"/>
                </a:highlight>
                <a:latin typeface="Consolas" panose="020B0609020204030204" pitchFamily="49" charset="0"/>
              </a:rPr>
              <a:t> </a:t>
            </a:r>
            <a:r>
              <a:rPr lang="en-GB" sz="1400" err="1">
                <a:solidFill>
                  <a:srgbClr val="0A3069"/>
                </a:solidFill>
                <a:highlight>
                  <a:srgbClr val="FFFFFF"/>
                </a:highlight>
                <a:latin typeface="Consolas" panose="020B0609020204030204" pitchFamily="49" charset="0"/>
              </a:rPr>
              <a:t>im</a:t>
            </a:r>
            <a:r>
              <a:rPr lang="en-GB" sz="1400">
                <a:solidFill>
                  <a:srgbClr val="0A3069"/>
                </a:solidFill>
                <a:highlight>
                  <a:srgbClr val="FFFFFF"/>
                </a:highlight>
                <a:latin typeface="Consolas" panose="020B0609020204030204" pitchFamily="49" charset="0"/>
              </a:rPr>
              <a:t> </a:t>
            </a:r>
            <a:r>
              <a:rPr lang="en-GB" sz="1400" err="1">
                <a:solidFill>
                  <a:srgbClr val="0A3069"/>
                </a:solidFill>
                <a:highlight>
                  <a:srgbClr val="FFFFFF"/>
                </a:highlight>
                <a:latin typeface="Consolas" panose="020B0609020204030204" pitchFamily="49" charset="0"/>
              </a:rPr>
              <a:t>Sommersemester</a:t>
            </a:r>
            <a:r>
              <a:rPr lang="en-GB" sz="1400" b="0">
                <a:solidFill>
                  <a:srgbClr val="0A3069"/>
                </a:solidFill>
                <a:effectLst/>
                <a:highlight>
                  <a:srgbClr val="FFFFFF"/>
                </a:highlight>
                <a:latin typeface="Consolas" panose="020B0609020204030204" pitchFamily="49" charset="0"/>
              </a:rPr>
              <a:t>?"</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"answer"</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"1. </a:t>
            </a:r>
            <a:r>
              <a:rPr lang="en-GB" sz="1400" b="0" err="1">
                <a:solidFill>
                  <a:srgbClr val="0A3069"/>
                </a:solidFill>
                <a:effectLst/>
                <a:highlight>
                  <a:srgbClr val="FFFFFF"/>
                </a:highlight>
                <a:latin typeface="Consolas" panose="020B0609020204030204" pitchFamily="49" charset="0"/>
              </a:rPr>
              <a:t>Dezember</a:t>
            </a:r>
            <a:r>
              <a:rPr lang="en-GB" sz="1400" b="0">
                <a:solidFill>
                  <a:srgbClr val="0A3069"/>
                </a:solidFill>
                <a:effectLst/>
                <a:highlight>
                  <a:srgbClr val="FFFFFF"/>
                </a:highlight>
                <a:latin typeface="Consolas" panose="020B0609020204030204" pitchFamily="49" charset="0"/>
              </a:rPr>
              <a:t> des </a:t>
            </a:r>
            <a:r>
              <a:rPr lang="en-GB" sz="1400" b="0" err="1">
                <a:solidFill>
                  <a:srgbClr val="0A3069"/>
                </a:solidFill>
                <a:effectLst/>
                <a:highlight>
                  <a:srgbClr val="FFFFFF"/>
                </a:highlight>
                <a:latin typeface="Consolas" panose="020B0609020204030204" pitchFamily="49" charset="0"/>
              </a:rPr>
              <a:t>Jahres</a:t>
            </a:r>
            <a:r>
              <a:rPr lang="en-GB" sz="1400" b="0">
                <a:solidFill>
                  <a:srgbClr val="0A3069"/>
                </a:solidFill>
                <a:effectLst/>
                <a:highlight>
                  <a:srgbClr val="FFFFFF"/>
                </a:highlight>
                <a:latin typeface="Consolas" panose="020B0609020204030204" pitchFamily="49" charset="0"/>
              </a:rPr>
              <a:t>"</a:t>
            </a:r>
            <a:r>
              <a:rPr lang="en-GB" sz="1400" b="0">
                <a:solidFill>
                  <a:srgbClr val="24292F"/>
                </a:solidFill>
                <a:effectLst/>
                <a:highlight>
                  <a:srgbClr val="FFFFFF"/>
                </a:highlight>
                <a:latin typeface="Consolas" panose="020B0609020204030204" pitchFamily="49" charset="0"/>
              </a:rPr>
              <a:t>,</a:t>
            </a:r>
          </a:p>
          <a:p>
            <a:r>
              <a:rPr lang="en-GB" sz="1400" b="0">
                <a:solidFill>
                  <a:srgbClr val="24292F"/>
                </a:solidFill>
                <a:effectLst/>
                <a:highlight>
                  <a:srgbClr val="FFFFFF"/>
                </a:highlight>
                <a:latin typeface="Consolas" panose="020B0609020204030204" pitchFamily="49" charset="0"/>
              </a:rPr>
              <a:t>    </a:t>
            </a:r>
            <a:r>
              <a:rPr lang="en-GB" sz="1400" b="0">
                <a:solidFill>
                  <a:srgbClr val="0550AE"/>
                </a:solidFill>
                <a:effectLst/>
                <a:highlight>
                  <a:srgbClr val="FFFFFF"/>
                </a:highlight>
                <a:latin typeface="Consolas" panose="020B0609020204030204" pitchFamily="49" charset="0"/>
              </a:rPr>
              <a:t>"context"</a:t>
            </a:r>
            <a:r>
              <a:rPr lang="en-GB" sz="1400" b="0">
                <a:solidFill>
                  <a:srgbClr val="24292F"/>
                </a:solidFill>
                <a:effectLst/>
                <a:highlight>
                  <a:srgbClr val="FFFFFF"/>
                </a:highlight>
                <a:latin typeface="Consolas" panose="020B0609020204030204" pitchFamily="49" charset="0"/>
              </a:rPr>
              <a:t>: </a:t>
            </a:r>
            <a:r>
              <a:rPr lang="en-GB" sz="1400" b="0">
                <a:solidFill>
                  <a:srgbClr val="0A3069"/>
                </a:solidFill>
                <a:effectLst/>
                <a:highlight>
                  <a:srgbClr val="FFFFFF"/>
                </a:highlight>
                <a:latin typeface="Consolas" panose="020B0609020204030204" pitchFamily="49" charset="0"/>
              </a:rPr>
              <a:t>"Der </a:t>
            </a:r>
            <a:r>
              <a:rPr lang="en-GB" sz="1400" b="0" err="1">
                <a:solidFill>
                  <a:srgbClr val="0A3069"/>
                </a:solidFill>
                <a:effectLst/>
                <a:highlight>
                  <a:srgbClr val="FFFFFF"/>
                </a:highlight>
                <a:latin typeface="Consolas" panose="020B0609020204030204" pitchFamily="49" charset="0"/>
              </a:rPr>
              <a:t>Antrag</a:t>
            </a:r>
            <a:r>
              <a:rPr lang="en-GB" sz="1400" b="0">
                <a:solidFill>
                  <a:srgbClr val="0A3069"/>
                </a:solidFill>
                <a:effectLst/>
                <a:highlight>
                  <a:srgbClr val="FFFFFF"/>
                </a:highlight>
                <a:latin typeface="Consolas" panose="020B0609020204030204" pitchFamily="49" charset="0"/>
              </a:rPr>
              <a:t> auf </a:t>
            </a:r>
            <a:r>
              <a:rPr lang="en-GB" sz="1400" b="0" err="1">
                <a:solidFill>
                  <a:srgbClr val="0A3069"/>
                </a:solidFill>
                <a:effectLst/>
                <a:highlight>
                  <a:srgbClr val="FFFFFF"/>
                </a:highlight>
                <a:latin typeface="Consolas" panose="020B0609020204030204" pitchFamily="49" charset="0"/>
              </a:rPr>
              <a:t>Zulassung</a:t>
            </a:r>
            <a:r>
              <a:rPr lang="en-GB" sz="1400" b="0">
                <a:solidFill>
                  <a:srgbClr val="0A3069"/>
                </a:solidFill>
                <a:effectLst/>
                <a:highlight>
                  <a:srgbClr val="FFFFFF"/>
                </a:highlight>
                <a:latin typeface="Consolas" panose="020B0609020204030204" pitchFamily="49" charset="0"/>
              </a:rPr>
              <a:t> f</a:t>
            </a:r>
            <a:r>
              <a:rPr lang="en-GB" sz="1400" b="0">
                <a:solidFill>
                  <a:srgbClr val="B35900"/>
                </a:solidFill>
                <a:effectLst/>
                <a:highlight>
                  <a:srgbClr val="FFFFFF"/>
                </a:highlight>
                <a:latin typeface="Consolas" panose="020B0609020204030204" pitchFamily="49" charset="0"/>
              </a:rPr>
              <a:t>\u00fc</a:t>
            </a:r>
            <a:r>
              <a:rPr lang="en-GB" sz="1400" b="0">
                <a:solidFill>
                  <a:srgbClr val="0A3069"/>
                </a:solidFill>
                <a:effectLst/>
                <a:highlight>
                  <a:srgbClr val="FFFFFF"/>
                </a:highlight>
                <a:latin typeface="Consolas" panose="020B0609020204030204" pitchFamily="49" charset="0"/>
              </a:rPr>
              <a:t>r das </a:t>
            </a:r>
            <a:r>
              <a:rPr lang="en-GB" sz="1400" b="0" err="1">
                <a:solidFill>
                  <a:srgbClr val="0A3069"/>
                </a:solidFill>
                <a:effectLst/>
                <a:highlight>
                  <a:srgbClr val="FFFFFF"/>
                </a:highlight>
                <a:latin typeface="Consolas" panose="020B0609020204030204" pitchFamily="49" charset="0"/>
              </a:rPr>
              <a:t>erste</a:t>
            </a:r>
            <a:r>
              <a:rPr lang="en-GB" sz="1400" b="0">
                <a:solidFill>
                  <a:srgbClr val="0A3069"/>
                </a:solidFill>
                <a:effectLst/>
                <a:highlight>
                  <a:srgbClr val="FFFFFF"/>
                </a:highlight>
                <a:latin typeface="Consolas" panose="020B0609020204030204" pitchFamily="49" charset="0"/>
              </a:rPr>
              <a:t> </a:t>
            </a:r>
            <a:r>
              <a:rPr lang="en-GB" sz="1400" b="0" err="1">
                <a:solidFill>
                  <a:srgbClr val="0A3069"/>
                </a:solidFill>
                <a:effectLst/>
                <a:highlight>
                  <a:srgbClr val="FFFFFF"/>
                </a:highlight>
                <a:latin typeface="Consolas" panose="020B0609020204030204" pitchFamily="49" charset="0"/>
              </a:rPr>
              <a:t>Fachsemester</a:t>
            </a:r>
            <a:r>
              <a:rPr lang="en-GB" sz="1400" b="0">
                <a:solidFill>
                  <a:srgbClr val="0A3069"/>
                </a:solidFill>
                <a:effectLst/>
                <a:highlight>
                  <a:srgbClr val="FFFFFF"/>
                </a:highlight>
                <a:latin typeface="Consolas" panose="020B0609020204030204" pitchFamily="49" charset="0"/>
              </a:rPr>
              <a:t> muss 2. f</a:t>
            </a:r>
            <a:r>
              <a:rPr lang="en-GB" sz="1400" b="0">
                <a:solidFill>
                  <a:srgbClr val="B35900"/>
                </a:solidFill>
                <a:effectLst/>
                <a:highlight>
                  <a:srgbClr val="FFFFFF"/>
                </a:highlight>
                <a:latin typeface="Consolas" panose="020B0609020204030204" pitchFamily="49" charset="0"/>
              </a:rPr>
              <a:t>\u00fc</a:t>
            </a:r>
            <a:r>
              <a:rPr lang="en-GB" sz="1400" b="0">
                <a:solidFill>
                  <a:srgbClr val="0A3069"/>
                </a:solidFill>
                <a:effectLst/>
                <a:highlight>
                  <a:srgbClr val="FFFFFF"/>
                </a:highlight>
                <a:latin typeface="Consolas" panose="020B0609020204030204" pitchFamily="49" charset="0"/>
              </a:rPr>
              <a:t>r das </a:t>
            </a:r>
            <a:r>
              <a:rPr lang="en-GB" sz="1400" b="0" err="1">
                <a:solidFill>
                  <a:srgbClr val="0A3069"/>
                </a:solidFill>
                <a:effectLst/>
                <a:highlight>
                  <a:srgbClr val="FFFFFF"/>
                </a:highlight>
                <a:latin typeface="Consolas" panose="020B0609020204030204" pitchFamily="49" charset="0"/>
              </a:rPr>
              <a:t>Wintersemester</a:t>
            </a:r>
            <a:r>
              <a:rPr lang="en-GB" sz="1400" b="0">
                <a:solidFill>
                  <a:srgbClr val="0A3069"/>
                </a:solidFill>
                <a:effectLst/>
                <a:highlight>
                  <a:srgbClr val="FFFFFF"/>
                </a:highlight>
                <a:latin typeface="Consolas" panose="020B0609020204030204" pitchFamily="49" charset="0"/>
              </a:rPr>
              <a:t> bis    	       </a:t>
            </a:r>
            <a:r>
              <a:rPr lang="en-GB" sz="1400" b="0" err="1">
                <a:solidFill>
                  <a:srgbClr val="0A3069"/>
                </a:solidFill>
                <a:effectLst/>
                <a:highlight>
                  <a:srgbClr val="FFFFFF"/>
                </a:highlight>
                <a:latin typeface="Consolas" panose="020B0609020204030204" pitchFamily="49" charset="0"/>
              </a:rPr>
              <a:t>zum</a:t>
            </a:r>
            <a:r>
              <a:rPr lang="en-GB" sz="1400" b="0">
                <a:solidFill>
                  <a:srgbClr val="0A3069"/>
                </a:solidFill>
                <a:effectLst/>
                <a:highlight>
                  <a:srgbClr val="FFFFFF"/>
                </a:highlight>
                <a:latin typeface="Consolas" panose="020B0609020204030204" pitchFamily="49" charset="0"/>
              </a:rPr>
              <a:t> 1. </a:t>
            </a:r>
            <a:r>
              <a:rPr lang="en-GB" sz="1400" b="0" err="1">
                <a:solidFill>
                  <a:srgbClr val="0A3069"/>
                </a:solidFill>
                <a:effectLst/>
                <a:highlight>
                  <a:srgbClr val="FFFFFF"/>
                </a:highlight>
                <a:latin typeface="Consolas" panose="020B0609020204030204" pitchFamily="49" charset="0"/>
              </a:rPr>
              <a:t>Dezember</a:t>
            </a:r>
            <a:r>
              <a:rPr lang="en-GB" sz="1400" b="0">
                <a:solidFill>
                  <a:srgbClr val="0A3069"/>
                </a:solidFill>
                <a:effectLst/>
                <a:highlight>
                  <a:srgbClr val="FFFFFF"/>
                </a:highlight>
                <a:latin typeface="Consolas" panose="020B0609020204030204" pitchFamily="49" charset="0"/>
              </a:rPr>
              <a:t> des </a:t>
            </a:r>
            <a:r>
              <a:rPr lang="en-GB" sz="1400" b="0" err="1">
                <a:solidFill>
                  <a:srgbClr val="0A3069"/>
                </a:solidFill>
                <a:effectLst/>
                <a:highlight>
                  <a:srgbClr val="FFFFFF"/>
                </a:highlight>
                <a:latin typeface="Consolas" panose="020B0609020204030204" pitchFamily="49" charset="0"/>
              </a:rPr>
              <a:t>Jahres</a:t>
            </a:r>
            <a:r>
              <a:rPr lang="en-GB" sz="1400" b="0">
                <a:solidFill>
                  <a:srgbClr val="0A3069"/>
                </a:solidFill>
                <a:effectLst/>
                <a:highlight>
                  <a:srgbClr val="FFFFFF"/>
                </a:highlight>
                <a:latin typeface="Consolas" panose="020B0609020204030204" pitchFamily="49" charset="0"/>
              </a:rPr>
              <a:t>"</a:t>
            </a:r>
            <a:endParaRPr lang="en-GB" sz="1400" b="0">
              <a:solidFill>
                <a:srgbClr val="24292F"/>
              </a:solidFill>
              <a:effectLst/>
              <a:highlight>
                <a:srgbClr val="FFFFFF"/>
              </a:highlight>
              <a:latin typeface="Consolas" panose="020B0609020204030204" pitchFamily="49" charset="0"/>
            </a:endParaRPr>
          </a:p>
          <a:p>
            <a:r>
              <a:rPr lang="en-GB"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i="1">
                <a:solidFill>
                  <a:srgbClr val="6F3800"/>
                </a:solidFill>
                <a:effectLst/>
                <a:highlight>
                  <a:srgbClr val="FFFFFF"/>
                </a:highlight>
                <a:latin typeface="Consolas" panose="020B0609020204030204" pitchFamily="49" charset="0"/>
              </a:rPr>
              <a:t>...</a:t>
            </a:r>
            <a:endParaRPr lang="de-DE" sz="1400" b="0">
              <a:solidFill>
                <a:srgbClr val="24292F"/>
              </a:solidFill>
              <a:effectLst/>
              <a:highlight>
                <a:srgbClr val="FFFFFF"/>
              </a:highlight>
              <a:latin typeface="Consolas" panose="020B0609020204030204" pitchFamily="49" charset="0"/>
            </a:endParaRPr>
          </a:p>
          <a:p>
            <a:r>
              <a:rPr lang="de-DE" sz="1400" b="0">
                <a:solidFill>
                  <a:srgbClr val="24292F"/>
                </a:solidFill>
                <a:effectLst/>
                <a:highlight>
                  <a:srgbClr val="FFFFFF"/>
                </a:highlight>
                <a:latin typeface="Consolas" panose="020B0609020204030204" pitchFamily="49" charset="0"/>
              </a:rPr>
              <a:t>]</a:t>
            </a:r>
          </a:p>
        </p:txBody>
      </p:sp>
      <p:sp>
        <p:nvSpPr>
          <p:cNvPr id="8" name="Textfeld 7">
            <a:extLst>
              <a:ext uri="{FF2B5EF4-FFF2-40B4-BE49-F238E27FC236}">
                <a16:creationId xmlns:a16="http://schemas.microsoft.com/office/drawing/2014/main" id="{9112CB68-D973-ABA9-1047-B07D5B54496E}"/>
              </a:ext>
            </a:extLst>
          </p:cNvPr>
          <p:cNvSpPr txBox="1"/>
          <p:nvPr/>
        </p:nvSpPr>
        <p:spPr>
          <a:xfrm>
            <a:off x="6352355" y="834175"/>
            <a:ext cx="4991570" cy="2477601"/>
          </a:xfrm>
          <a:prstGeom prst="rect">
            <a:avLst/>
          </a:prstGeom>
          <a:noFill/>
        </p:spPr>
        <p:txBody>
          <a:bodyPr wrap="square" lIns="0" tIns="0" rIns="0" bIns="0" rtlCol="0">
            <a:spAutoFit/>
          </a:bodyPr>
          <a:lstStyle/>
          <a:p>
            <a:pPr rtl="0">
              <a:spcBef>
                <a:spcPts val="0"/>
              </a:spcBef>
              <a:spcAft>
                <a:spcPts val="0"/>
              </a:spcAft>
            </a:pPr>
            <a:r>
              <a:rPr lang="en-GB" sz="1400" b="0" i="0" u="none" strike="noStrike">
                <a:solidFill>
                  <a:schemeClr val="accent1"/>
                </a:solidFill>
                <a:effectLst/>
                <a:latin typeface="Arial" panose="020B0604020202020204" pitchFamily="34" charset="0"/>
              </a:rPr>
              <a:t>'[INST]You are a smart helpful assistant for the HTWG Konstanz. </a:t>
            </a:r>
          </a:p>
          <a:p>
            <a:pPr rtl="0">
              <a:spcBef>
                <a:spcPts val="0"/>
              </a:spcBef>
              <a:spcAft>
                <a:spcPts val="0"/>
              </a:spcAft>
            </a:pPr>
            <a:r>
              <a:rPr lang="en-GB" sz="1400" b="0" i="0" u="none" strike="noStrike">
                <a:solidFill>
                  <a:schemeClr val="accent1"/>
                </a:solidFill>
                <a:effectLst/>
                <a:latin typeface="Arial" panose="020B0604020202020204" pitchFamily="34" charset="0"/>
              </a:rPr>
              <a:t>Answer the following question based only on the provided context. </a:t>
            </a:r>
          </a:p>
          <a:p>
            <a:pPr rtl="0">
              <a:spcBef>
                <a:spcPts val="0"/>
              </a:spcBef>
              <a:spcAft>
                <a:spcPts val="0"/>
              </a:spcAft>
            </a:pPr>
            <a:r>
              <a:rPr lang="en-GB" sz="1400" b="0" i="0" u="none" strike="noStrike">
                <a:solidFill>
                  <a:schemeClr val="accent1"/>
                </a:solidFill>
                <a:effectLst/>
                <a:latin typeface="Arial" panose="020B0604020202020204" pitchFamily="34" charset="0"/>
              </a:rPr>
              <a:t>It is mandatory to answer in GERMAN:</a:t>
            </a:r>
            <a:endParaRPr lang="en-GB" sz="1050">
              <a:solidFill>
                <a:schemeClr val="accent1"/>
              </a:solidFill>
              <a:effectLst/>
            </a:endParaRPr>
          </a:p>
          <a:p>
            <a:pPr rtl="0">
              <a:spcBef>
                <a:spcPts val="0"/>
              </a:spcBef>
              <a:spcAft>
                <a:spcPts val="0"/>
              </a:spcAft>
            </a:pPr>
            <a:br>
              <a:rPr lang="en-GB" sz="1050">
                <a:solidFill>
                  <a:schemeClr val="accent1"/>
                </a:solidFill>
              </a:rPr>
            </a:br>
            <a:r>
              <a:rPr lang="en-GB" sz="1400" b="0" i="0" u="none" strike="noStrike">
                <a:solidFill>
                  <a:schemeClr val="accent1"/>
                </a:solidFill>
                <a:effectLst/>
                <a:latin typeface="Arial" panose="020B0604020202020204" pitchFamily="34" charset="0"/>
              </a:rPr>
              <a:t>Context: </a:t>
            </a:r>
            <a:r>
              <a:rPr lang="en-GB" sz="1400" b="0" i="0" u="none" strike="noStrike">
                <a:solidFill>
                  <a:schemeClr val="tx2"/>
                </a:solidFill>
                <a:effectLst/>
                <a:latin typeface="Arial" panose="020B0604020202020204" pitchFamily="34" charset="0"/>
              </a:rPr>
              <a:t>{context}</a:t>
            </a:r>
            <a:endParaRPr lang="en-GB" sz="1050">
              <a:solidFill>
                <a:schemeClr val="tx2"/>
              </a:solidFill>
              <a:effectLst/>
            </a:endParaRPr>
          </a:p>
          <a:p>
            <a:pPr rtl="0">
              <a:spcBef>
                <a:spcPts val="0"/>
              </a:spcBef>
              <a:spcAft>
                <a:spcPts val="0"/>
              </a:spcAft>
            </a:pPr>
            <a:br>
              <a:rPr lang="en-GB" sz="1050">
                <a:solidFill>
                  <a:schemeClr val="accent1"/>
                </a:solidFill>
              </a:rPr>
            </a:br>
            <a:r>
              <a:rPr lang="en-GB" sz="1400" b="0" i="0" u="none" strike="noStrike">
                <a:solidFill>
                  <a:schemeClr val="accent1"/>
                </a:solidFill>
                <a:effectLst/>
                <a:latin typeface="Arial" panose="020B0604020202020204" pitchFamily="34" charset="0"/>
              </a:rPr>
              <a:t>Question: </a:t>
            </a:r>
            <a:r>
              <a:rPr lang="en-GB" sz="1400" b="0" i="0" u="none" strike="noStrike">
                <a:solidFill>
                  <a:schemeClr val="tx2"/>
                </a:solidFill>
                <a:effectLst/>
                <a:latin typeface="Arial" panose="020B0604020202020204" pitchFamily="34" charset="0"/>
              </a:rPr>
              <a:t>{question}</a:t>
            </a:r>
            <a:endParaRPr lang="en-GB" sz="1050">
              <a:solidFill>
                <a:schemeClr val="tx2"/>
              </a:solidFill>
              <a:effectLst/>
            </a:endParaRPr>
          </a:p>
          <a:p>
            <a:pPr rtl="0">
              <a:spcBef>
                <a:spcPts val="0"/>
              </a:spcBef>
              <a:spcAft>
                <a:spcPts val="0"/>
              </a:spcAft>
            </a:pPr>
            <a:r>
              <a:rPr lang="en-GB" sz="1400" b="0" i="0" u="none" strike="noStrike">
                <a:solidFill>
                  <a:schemeClr val="accent1"/>
                </a:solidFill>
                <a:effectLst/>
                <a:latin typeface="Arial" panose="020B0604020202020204" pitchFamily="34" charset="0"/>
              </a:rPr>
              <a:t>[/INST]'</a:t>
            </a:r>
            <a:endParaRPr lang="en-GB" sz="1050">
              <a:solidFill>
                <a:schemeClr val="accent1"/>
              </a:solidFill>
              <a:effectLst/>
            </a:endParaRPr>
          </a:p>
          <a:p>
            <a:pPr rtl="0">
              <a:spcBef>
                <a:spcPts val="0"/>
              </a:spcBef>
              <a:spcAft>
                <a:spcPts val="0"/>
              </a:spcAft>
            </a:pPr>
            <a:r>
              <a:rPr lang="en-GB" sz="1400" b="0" i="0" u="none" strike="noStrike">
                <a:solidFill>
                  <a:schemeClr val="tx2"/>
                </a:solidFill>
                <a:effectLst/>
                <a:latin typeface="Arial" panose="020B0604020202020204" pitchFamily="34" charset="0"/>
              </a:rPr>
              <a:t>{answer}</a:t>
            </a:r>
            <a:endParaRPr lang="en-GB" sz="1050">
              <a:solidFill>
                <a:schemeClr val="tx2"/>
              </a:solidFill>
              <a:effectLst/>
            </a:endParaRPr>
          </a:p>
          <a:p>
            <a:pPr algn="l"/>
            <a:endParaRPr lang="en-DE" sz="1400" err="1"/>
          </a:p>
        </p:txBody>
      </p:sp>
    </p:spTree>
    <p:extLst>
      <p:ext uri="{BB962C8B-B14F-4D97-AF65-F5344CB8AC3E}">
        <p14:creationId xmlns:p14="http://schemas.microsoft.com/office/powerpoint/2010/main" val="3943796834"/>
      </p:ext>
    </p:extLst>
  </p:cSld>
  <p:clrMapOvr>
    <a:masterClrMapping/>
  </p:clrMapOvr>
  <p:transition>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en-GB"/>
              <a:t>Instruction Finetuning auf RAG </a:t>
            </a:r>
            <a:r>
              <a:rPr lang="en-GB" err="1"/>
              <a:t>mit</a:t>
            </a:r>
            <a:r>
              <a:rPr lang="en-GB"/>
              <a:t> COT </a:t>
            </a:r>
            <a:r>
              <a:rPr lang="en-GB" err="1"/>
              <a:t>Antwort</a:t>
            </a:r>
            <a:endParaRPr lang="en-DE"/>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a:xfrm>
            <a:off x="565609" y="1557338"/>
            <a:ext cx="4728286" cy="1591498"/>
          </a:xfrm>
        </p:spPr>
        <p:txBody>
          <a:bodyPr/>
          <a:lstStyle/>
          <a:p>
            <a:r>
              <a:rPr lang="en-GB"/>
              <a:t>COT = Chain of Thought</a:t>
            </a:r>
          </a:p>
          <a:p>
            <a:r>
              <a:rPr lang="en-GB"/>
              <a:t>LLM </a:t>
            </a:r>
            <a:r>
              <a:rPr lang="en-GB" err="1"/>
              <a:t>geht</a:t>
            </a:r>
            <a:r>
              <a:rPr lang="en-GB"/>
              <a:t> die Aufgabe Schritt für Schritt an:</a:t>
            </a:r>
          </a:p>
          <a:p>
            <a:pPr marL="723900" lvl="1" indent="-457200">
              <a:buFont typeface="+mj-lt"/>
              <a:buAutoNum type="arabicPeriod"/>
            </a:pPr>
            <a:r>
              <a:rPr lang="en-GB" err="1"/>
              <a:t>Kontext</a:t>
            </a:r>
            <a:r>
              <a:rPr lang="en-GB"/>
              <a:t> </a:t>
            </a:r>
            <a:r>
              <a:rPr lang="en-GB" err="1"/>
              <a:t>betrachten</a:t>
            </a:r>
            <a:r>
              <a:rPr lang="en-GB"/>
              <a:t> und </a:t>
            </a:r>
            <a:r>
              <a:rPr lang="en-GB" err="1"/>
              <a:t>relevanten</a:t>
            </a:r>
            <a:r>
              <a:rPr lang="en-GB"/>
              <a:t> </a:t>
            </a:r>
            <a:r>
              <a:rPr lang="en-GB" err="1"/>
              <a:t>Abschnitt</a:t>
            </a:r>
            <a:r>
              <a:rPr lang="en-GB"/>
              <a:t> </a:t>
            </a:r>
            <a:r>
              <a:rPr lang="en-GB" err="1"/>
              <a:t>raussuchen</a:t>
            </a:r>
            <a:r>
              <a:rPr lang="en-GB"/>
              <a:t> + </a:t>
            </a:r>
            <a:r>
              <a:rPr lang="en-GB" err="1"/>
              <a:t>zitieren</a:t>
            </a:r>
            <a:endParaRPr lang="en-GB"/>
          </a:p>
          <a:p>
            <a:pPr marL="723900" lvl="1" indent="-457200">
              <a:buFont typeface="+mj-lt"/>
              <a:buAutoNum type="arabicPeriod"/>
            </a:pPr>
            <a:r>
              <a:rPr lang="en-GB" err="1"/>
              <a:t>Wichtigen</a:t>
            </a:r>
            <a:r>
              <a:rPr lang="en-GB"/>
              <a:t> </a:t>
            </a:r>
            <a:r>
              <a:rPr lang="en-GB" err="1"/>
              <a:t>Informationen</a:t>
            </a:r>
            <a:r>
              <a:rPr lang="en-GB"/>
              <a:t> </a:t>
            </a:r>
            <a:r>
              <a:rPr lang="en-GB" err="1"/>
              <a:t>aus</a:t>
            </a:r>
            <a:r>
              <a:rPr lang="en-GB"/>
              <a:t> </a:t>
            </a:r>
            <a:r>
              <a:rPr lang="en-GB" err="1"/>
              <a:t>Kontextabschnitten</a:t>
            </a:r>
            <a:r>
              <a:rPr lang="en-GB"/>
              <a:t> </a:t>
            </a:r>
            <a:r>
              <a:rPr lang="en-GB" err="1"/>
              <a:t>extrahieren</a:t>
            </a:r>
            <a:endParaRPr lang="en-GB"/>
          </a:p>
          <a:p>
            <a:pPr marL="723900" lvl="1" indent="-457200">
              <a:buFont typeface="+mj-lt"/>
              <a:buAutoNum type="arabicPeriod"/>
            </a:pPr>
            <a:r>
              <a:rPr lang="en-GB" err="1"/>
              <a:t>Antwort</a:t>
            </a:r>
            <a:r>
              <a:rPr lang="en-GB"/>
              <a:t> </a:t>
            </a:r>
            <a:r>
              <a:rPr lang="en-GB" err="1"/>
              <a:t>formulieren</a:t>
            </a:r>
            <a:endParaRPr lang="en-GB"/>
          </a:p>
          <a:p>
            <a:pPr marL="723900" lvl="1" indent="-457200">
              <a:buFont typeface="+mj-lt"/>
              <a:buAutoNum type="arabicPeriod"/>
            </a:pPr>
            <a:endParaRPr lang="en-GB"/>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Textfeld 4">
            <a:extLst>
              <a:ext uri="{FF2B5EF4-FFF2-40B4-BE49-F238E27FC236}">
                <a16:creationId xmlns:a16="http://schemas.microsoft.com/office/drawing/2014/main" id="{6555A79F-D99B-3C87-CC46-F62D0B7191CA}"/>
              </a:ext>
            </a:extLst>
          </p:cNvPr>
          <p:cNvSpPr txBox="1"/>
          <p:nvPr/>
        </p:nvSpPr>
        <p:spPr>
          <a:xfrm>
            <a:off x="264409" y="4230117"/>
            <a:ext cx="6548902" cy="2677656"/>
          </a:xfrm>
          <a:prstGeom prst="rect">
            <a:avLst/>
          </a:prstGeom>
          <a:noFill/>
        </p:spPr>
        <p:txBody>
          <a:bodyPr wrap="square">
            <a:spAutoFit/>
          </a:bodyPr>
          <a:lstStyle/>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question</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"Wie wird die Berufserfahrung im Auswahlprozess der Hochschule Konstanz bewertet?"</a:t>
            </a:r>
            <a:r>
              <a:rPr lang="de-DE" sz="1400" b="0">
                <a:solidFill>
                  <a:srgbClr val="24292F"/>
                </a:solidFill>
                <a:effectLst/>
                <a:highlight>
                  <a:srgbClr val="FFFFFF"/>
                </a:highlight>
                <a:latin typeface="Consolas" panose="020B0609020204030204" pitchFamily="49" charset="0"/>
              </a:rPr>
              <a:t>,</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context</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a:t>
            </a:r>
            <a:r>
              <a:rPr lang="de-DE" sz="1400" b="0">
                <a:solidFill>
                  <a:srgbClr val="B35900"/>
                </a:solidFill>
                <a:effectLst/>
                <a:highlight>
                  <a:srgbClr val="FFFFFF"/>
                </a:highlight>
                <a:latin typeface="Consolas" panose="020B0609020204030204" pitchFamily="49" charset="0"/>
              </a:rPr>
              <a:t>\\</a:t>
            </a:r>
            <a:r>
              <a:rPr lang="de-DE" sz="1400" b="0">
                <a:solidFill>
                  <a:srgbClr val="0A3069"/>
                </a:solidFill>
                <a:effectLst/>
                <a:highlight>
                  <a:srgbClr val="FFFFFF"/>
                </a:highlight>
                <a:latin typeface="Consolas" panose="020B0609020204030204" pitchFamily="49" charset="0"/>
              </a:rPr>
              <a:t>nFachspezifische Berufst</a:t>
            </a:r>
            <a:r>
              <a:rPr lang="de-DE" sz="1400" b="0">
                <a:solidFill>
                  <a:srgbClr val="B35900"/>
                </a:solidFill>
                <a:effectLst/>
                <a:highlight>
                  <a:srgbClr val="FFFFFF"/>
                </a:highlight>
                <a:latin typeface="Consolas" panose="020B0609020204030204" pitchFamily="49" charset="0"/>
              </a:rPr>
              <a:t>\u00e4</a:t>
            </a:r>
            <a:r>
              <a:rPr lang="de-DE" sz="1400" b="0">
                <a:solidFill>
                  <a:srgbClr val="0A3069"/>
                </a:solidFill>
                <a:effectLst/>
                <a:highlight>
                  <a:srgbClr val="FFFFFF"/>
                </a:highlight>
                <a:latin typeface="Consolas" panose="020B0609020204030204" pitchFamily="49" charset="0"/>
              </a:rPr>
              <a:t>tigkeit nach Abschluss des Bachelorstudiums bis zum Zeitpunkt der </a:t>
            </a:r>
            <a:r>
              <a:rPr lang="de-DE" sz="1400">
                <a:solidFill>
                  <a:srgbClr val="B35900"/>
                </a:solidFill>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Bewerbung:  </a:t>
            </a:r>
            <a:r>
              <a:rPr lang="de-DE" sz="1400" b="0">
                <a:solidFill>
                  <a:srgbClr val="B35900"/>
                </a:solidFill>
                <a:effectLst/>
                <a:highlight>
                  <a:srgbClr val="FFFFFF"/>
                </a:highlight>
                <a:latin typeface="Consolas" panose="020B0609020204030204" pitchFamily="49" charset="0"/>
              </a:rPr>
              <a:t>\\</a:t>
            </a:r>
            <a:r>
              <a:rPr lang="de-DE" sz="1400" b="0">
                <a:solidFill>
                  <a:srgbClr val="0A3069"/>
                </a:solidFill>
                <a:effectLst/>
                <a:highlight>
                  <a:srgbClr val="FFFFFF"/>
                </a:highlight>
                <a:latin typeface="Consolas" panose="020B0609020204030204" pitchFamily="49" charset="0"/>
              </a:rPr>
              <a:t>n- F</a:t>
            </a:r>
            <a:r>
              <a:rPr lang="de-DE" sz="1400" b="0">
                <a:solidFill>
                  <a:srgbClr val="B35900"/>
                </a:solidFill>
                <a:effectLst/>
                <a:highlight>
                  <a:srgbClr val="FFFFFF"/>
                </a:highlight>
                <a:latin typeface="Consolas" panose="020B0609020204030204" pitchFamily="49" charset="0"/>
              </a:rPr>
              <a:t>\u00fc</a:t>
            </a:r>
            <a:r>
              <a:rPr lang="de-DE" sz="1400" b="0">
                <a:solidFill>
                  <a:srgbClr val="0A3069"/>
                </a:solidFill>
                <a:effectLst/>
                <a:highlight>
                  <a:srgbClr val="FFFFFF"/>
                </a:highlight>
                <a:latin typeface="Consolas" panose="020B0609020204030204" pitchFamily="49" charset="0"/>
              </a:rPr>
              <a:t>r mindestens neun Monate T</a:t>
            </a:r>
            <a:r>
              <a:rPr lang="de-DE" sz="1400" b="0">
                <a:solidFill>
                  <a:srgbClr val="B35900"/>
                </a:solidFill>
                <a:effectLst/>
                <a:highlight>
                  <a:srgbClr val="FFFFFF"/>
                </a:highlight>
                <a:latin typeface="Consolas" panose="020B0609020204030204" pitchFamily="49" charset="0"/>
              </a:rPr>
              <a:t>\u00e4</a:t>
            </a:r>
            <a:r>
              <a:rPr lang="de-DE" sz="1400" b="0">
                <a:solidFill>
                  <a:srgbClr val="0A3069"/>
                </a:solidFill>
                <a:effectLst/>
                <a:highlight>
                  <a:srgbClr val="FFFFFF"/>
                </a:highlight>
                <a:latin typeface="Consolas" panose="020B0609020204030204" pitchFamily="49" charset="0"/>
              </a:rPr>
              <a:t>tigkeit bis zu einem Jahr: 0,1    	    	       Notenpunkte..."</a:t>
            </a:r>
            <a:r>
              <a:rPr lang="de-DE" sz="1400" b="0">
                <a:solidFill>
                  <a:srgbClr val="24292F"/>
                </a:solidFill>
                <a:effectLst/>
                <a:highlight>
                  <a:srgbClr val="FFFFFF"/>
                </a:highlight>
                <a:latin typeface="Consolas" panose="020B0609020204030204" pitchFamily="49" charset="0"/>
              </a:rPr>
              <a:t>,</a:t>
            </a:r>
          </a:p>
          <a:p>
            <a:r>
              <a:rPr lang="de-DE" sz="1400" b="0">
                <a:solidFill>
                  <a:srgbClr val="24292F"/>
                </a:solidFill>
                <a:effectLst/>
                <a:highlight>
                  <a:srgbClr val="FFFFFF"/>
                </a:highlight>
                <a:latin typeface="Consolas" panose="020B0609020204030204" pitchFamily="49" charset="0"/>
              </a:rPr>
              <a:t>    </a:t>
            </a:r>
            <a:r>
              <a:rPr lang="de-DE" sz="1400" b="0">
                <a:solidFill>
                  <a:srgbClr val="0550AE"/>
                </a:solidFill>
                <a:effectLst/>
                <a:highlight>
                  <a:srgbClr val="FFFFFF"/>
                </a:highlight>
                <a:latin typeface="Consolas" panose="020B0609020204030204" pitchFamily="49" charset="0"/>
              </a:rPr>
              <a:t>"</a:t>
            </a:r>
            <a:r>
              <a:rPr lang="de-DE" sz="1400" b="0" err="1">
                <a:solidFill>
                  <a:srgbClr val="0550AE"/>
                </a:solidFill>
                <a:effectLst/>
                <a:highlight>
                  <a:srgbClr val="FFFFFF"/>
                </a:highlight>
                <a:latin typeface="Consolas" panose="020B0609020204030204" pitchFamily="49" charset="0"/>
              </a:rPr>
              <a:t>cot_answer</a:t>
            </a:r>
            <a:r>
              <a:rPr lang="de-DE" sz="1400" b="0">
                <a:solidFill>
                  <a:srgbClr val="0550AE"/>
                </a:solidFill>
                <a:effectLst/>
                <a:highlight>
                  <a:srgbClr val="FFFFFF"/>
                </a:highlight>
                <a:latin typeface="Consolas" panose="020B0609020204030204" pitchFamily="49" charset="0"/>
              </a:rPr>
              <a:t>"</a:t>
            </a:r>
            <a:r>
              <a:rPr lang="de-DE" sz="1400" b="0">
                <a:solidFill>
                  <a:srgbClr val="24292F"/>
                </a:solidFill>
                <a:effectLst/>
                <a:highlight>
                  <a:srgbClr val="FFFFFF"/>
                </a:highlight>
                <a:latin typeface="Consolas" panose="020B0609020204030204" pitchFamily="49" charset="0"/>
              </a:rPr>
              <a:t>: </a:t>
            </a:r>
            <a:r>
              <a:rPr lang="de-DE" sz="1400" b="0">
                <a:solidFill>
                  <a:srgbClr val="0A3069"/>
                </a:solidFill>
                <a:effectLst/>
                <a:highlight>
                  <a:srgbClr val="FFFFFF"/>
                </a:highlight>
                <a:latin typeface="Consolas" panose="020B0609020204030204" pitchFamily="49" charset="0"/>
              </a:rPr>
              <a:t>"..."</a:t>
            </a:r>
          </a:p>
          <a:p>
            <a:r>
              <a:rPr lang="de-DE" sz="1400" b="0">
                <a:solidFill>
                  <a:srgbClr val="0A3069"/>
                </a:solidFill>
                <a:effectLst/>
                <a:highlight>
                  <a:srgbClr val="FFFFFF"/>
                </a:highlight>
                <a:latin typeface="Consolas" panose="020B0609020204030204" pitchFamily="49" charset="0"/>
              </a:rPr>
              <a:t>  </a:t>
            </a:r>
            <a:r>
              <a:rPr lang="de-DE" sz="1400">
                <a:solidFill>
                  <a:srgbClr val="0A3069"/>
                </a:solidFill>
                <a:highlight>
                  <a:srgbClr val="FFFFFF"/>
                </a:highlight>
                <a:latin typeface="Consolas" panose="020B0609020204030204" pitchFamily="49" charset="0"/>
              </a:rPr>
              <a:t>},</a:t>
            </a:r>
          </a:p>
          <a:p>
            <a:r>
              <a:rPr lang="de-DE" sz="1400">
                <a:solidFill>
                  <a:srgbClr val="0A3069"/>
                </a:solidFill>
                <a:highlight>
                  <a:srgbClr val="FFFFFF"/>
                </a:highlight>
                <a:latin typeface="Consolas" panose="020B0609020204030204" pitchFamily="49" charset="0"/>
              </a:rPr>
              <a:t>  </a:t>
            </a:r>
            <a:r>
              <a:rPr lang="de-DE" sz="1400" b="0" i="1">
                <a:solidFill>
                  <a:srgbClr val="6F3800"/>
                </a:solidFill>
                <a:effectLst/>
                <a:highlight>
                  <a:srgbClr val="FFFFFF"/>
                </a:highlight>
                <a:latin typeface="Consolas" panose="020B0609020204030204" pitchFamily="49" charset="0"/>
              </a:rPr>
              <a:t>...</a:t>
            </a:r>
          </a:p>
          <a:p>
            <a:r>
              <a:rPr lang="de-DE" sz="1400" b="0">
                <a:solidFill>
                  <a:srgbClr val="0A3069"/>
                </a:solidFill>
                <a:effectLst/>
                <a:highlight>
                  <a:srgbClr val="FFFFFF"/>
                </a:highlight>
                <a:latin typeface="Consolas" panose="020B0609020204030204" pitchFamily="49" charset="0"/>
              </a:rPr>
              <a:t>]</a:t>
            </a:r>
            <a:endParaRPr lang="de-DE" sz="1400" b="0">
              <a:solidFill>
                <a:srgbClr val="24292F"/>
              </a:solidFill>
              <a:effectLst/>
              <a:highlight>
                <a:srgbClr val="FFFFFF"/>
              </a:highlight>
              <a:latin typeface="Consolas" panose="020B0609020204030204" pitchFamily="49" charset="0"/>
            </a:endParaRPr>
          </a:p>
        </p:txBody>
      </p:sp>
      <p:sp>
        <p:nvSpPr>
          <p:cNvPr id="9" name="Textfeld 8">
            <a:extLst>
              <a:ext uri="{FF2B5EF4-FFF2-40B4-BE49-F238E27FC236}">
                <a16:creationId xmlns:a16="http://schemas.microsoft.com/office/drawing/2014/main" id="{33F00B50-B4BB-9A9D-5694-CC054EF0C965}"/>
              </a:ext>
            </a:extLst>
          </p:cNvPr>
          <p:cNvSpPr txBox="1"/>
          <p:nvPr/>
        </p:nvSpPr>
        <p:spPr>
          <a:xfrm flipH="1">
            <a:off x="7035962" y="1387699"/>
            <a:ext cx="4816002" cy="4308872"/>
          </a:xfrm>
          <a:prstGeom prst="rect">
            <a:avLst/>
          </a:prstGeom>
          <a:solidFill>
            <a:schemeClr val="accent6">
              <a:lumMod val="20000"/>
              <a:lumOff val="80000"/>
            </a:schemeClr>
          </a:solidFill>
        </p:spPr>
        <p:txBody>
          <a:bodyPr wrap="square" lIns="0" tIns="0" rIns="0" bIns="0" rtlCol="0">
            <a:spAutoFit/>
          </a:bodyPr>
          <a:lstStyle/>
          <a:p>
            <a:pPr algn="l"/>
            <a:endParaRPr lang="de-DE" sz="1400" b="0" baseline="30000">
              <a:solidFill>
                <a:srgbClr val="0A3069"/>
              </a:solidFill>
              <a:effectLst/>
              <a:latin typeface="Consolas" panose="020B0609020204030204" pitchFamily="49" charset="0"/>
            </a:endParaRPr>
          </a:p>
          <a:p>
            <a:pPr algn="l"/>
            <a:r>
              <a:rPr lang="de-DE" sz="1400" b="0" baseline="30000" err="1">
                <a:solidFill>
                  <a:srgbClr val="0A3069"/>
                </a:solidFill>
                <a:effectLst/>
                <a:latin typeface="Consolas" panose="020B0609020204030204" pitchFamily="49" charset="0"/>
              </a:rPr>
              <a:t>To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answer</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question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we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need</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look</a:t>
            </a:r>
            <a:r>
              <a:rPr lang="de-DE" sz="1400" b="0" baseline="30000">
                <a:solidFill>
                  <a:srgbClr val="0A3069"/>
                </a:solidFill>
                <a:effectLst/>
                <a:latin typeface="Consolas" panose="020B0609020204030204" pitchFamily="49" charset="0"/>
              </a:rPr>
              <a:t> at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information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provided</a:t>
            </a:r>
            <a:r>
              <a:rPr lang="de-DE" sz="1400" b="0" baseline="30000">
                <a:solidFill>
                  <a:srgbClr val="0A3069"/>
                </a:solidFill>
                <a:effectLst/>
                <a:latin typeface="Consolas" panose="020B0609020204030204" pitchFamily="49" charset="0"/>
              </a:rPr>
              <a:t> in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context</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about</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that</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can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be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earned</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for</a:t>
            </a:r>
            <a:r>
              <a:rPr lang="de-DE" sz="1400" b="0" baseline="30000">
                <a:solidFill>
                  <a:srgbClr val="0A3069"/>
                </a:solidFill>
                <a:effectLst/>
                <a:latin typeface="Consolas" panose="020B0609020204030204" pitchFamily="49" charset="0"/>
              </a:rPr>
              <a:t> professional </a:t>
            </a:r>
            <a:r>
              <a:rPr lang="de-DE" sz="1400" b="0" baseline="30000" err="1">
                <a:solidFill>
                  <a:srgbClr val="0A3069"/>
                </a:solidFill>
                <a:effectLst/>
                <a:latin typeface="Consolas" panose="020B0609020204030204" pitchFamily="49" charset="0"/>
              </a:rPr>
              <a:t>activity</a:t>
            </a:r>
            <a:r>
              <a:rPr lang="de-DE" sz="1400" b="0" baseline="30000">
                <a:solidFill>
                  <a:srgbClr val="0A3069"/>
                </a:solidFill>
                <a:effectLst/>
                <a:latin typeface="Consolas" panose="020B0609020204030204" pitchFamily="49" charset="0"/>
              </a:rPr>
              <a:t> after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completion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Bachelor's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studies</a:t>
            </a:r>
            <a:r>
              <a:rPr lang="de-DE" sz="1400" b="0" baseline="30000">
                <a:solidFill>
                  <a:srgbClr val="0A3069"/>
                </a:solidFill>
                <a:effectLst/>
                <a:latin typeface="Consolas" panose="020B0609020204030204" pitchFamily="49" charset="0"/>
              </a:rPr>
              <a:t>.</a:t>
            </a:r>
          </a:p>
          <a:p>
            <a:pPr algn="l"/>
            <a:endParaRPr lang="de-DE" sz="1400" baseline="30000">
              <a:solidFill>
                <a:srgbClr val="0A3069"/>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The </a:t>
            </a:r>
            <a:r>
              <a:rPr lang="de-DE" sz="1400" b="0" baseline="30000" err="1">
                <a:solidFill>
                  <a:srgbClr val="0A3069"/>
                </a:solidFill>
                <a:effectLst/>
                <a:latin typeface="Consolas" panose="020B0609020204030204" pitchFamily="49" charset="0"/>
              </a:rPr>
              <a:t>context</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states</a:t>
            </a:r>
            <a:r>
              <a:rPr lang="de-DE" sz="1400" b="0" baseline="30000">
                <a:solidFill>
                  <a:srgbClr val="0A3069"/>
                </a:solidFill>
                <a:effectLst/>
                <a:latin typeface="Consolas" panose="020B0609020204030204" pitchFamily="49" charset="0"/>
              </a:rPr>
              <a:t>: </a:t>
            </a:r>
            <a:endParaRPr lang="de-DE" sz="1400" baseline="30000">
              <a:solidFill>
                <a:srgbClr val="B35900"/>
              </a:solidFill>
              <a:latin typeface="Consolas" panose="020B0609020204030204" pitchFamily="49" charset="0"/>
            </a:endParaRPr>
          </a:p>
          <a:p>
            <a:pPr algn="l"/>
            <a:endParaRPr lang="de-DE" sz="1400" b="0" baseline="30000">
              <a:solidFill>
                <a:srgbClr val="B35900"/>
              </a:solidFill>
              <a:effectLst/>
              <a:latin typeface="Consolas" panose="020B0609020204030204" pitchFamily="49" charset="0"/>
            </a:endParaRPr>
          </a:p>
          <a:p>
            <a:pPr algn="l"/>
            <a:r>
              <a:rPr lang="de-DE" sz="1400" b="0" baseline="30000">
                <a:solidFill>
                  <a:srgbClr val="0A3069"/>
                </a:solidFill>
                <a:effectLst/>
                <a:latin typeface="Consolas" panose="020B0609020204030204" pitchFamily="49" charset="0"/>
              </a:rPr>
              <a:t>##begin_quote##</a:t>
            </a:r>
            <a:endParaRPr lang="de-DE" sz="1400" baseline="30000">
              <a:solidFill>
                <a:srgbClr val="B35900"/>
              </a:solidFill>
              <a:latin typeface="Consolas" panose="020B0609020204030204" pitchFamily="49" charset="0"/>
            </a:endParaRPr>
          </a:p>
          <a:p>
            <a:pPr algn="l"/>
            <a:r>
              <a:rPr lang="de-DE" sz="1400" b="0" baseline="30000">
                <a:solidFill>
                  <a:srgbClr val="B35900"/>
                </a:solidFill>
                <a:effectLst/>
                <a:latin typeface="Consolas" panose="020B0609020204030204" pitchFamily="49" charset="0"/>
              </a:rPr>
              <a:t>\"</a:t>
            </a:r>
            <a:r>
              <a:rPr lang="de-DE" sz="1400" b="0" baseline="30000">
                <a:solidFill>
                  <a:srgbClr val="0A3069"/>
                </a:solidFill>
                <a:effectLst/>
                <a:latin typeface="Consolas" panose="020B0609020204030204" pitchFamily="49" charset="0"/>
              </a:rPr>
              <a:t>Fachspezifische Berufst</a:t>
            </a:r>
            <a:r>
              <a:rPr lang="de-DE" sz="1400" b="0" baseline="30000">
                <a:solidFill>
                  <a:srgbClr val="B35900"/>
                </a:solidFill>
                <a:effectLst/>
                <a:latin typeface="Consolas" panose="020B0609020204030204" pitchFamily="49" charset="0"/>
              </a:rPr>
              <a:t>\u00e4</a:t>
            </a:r>
            <a:r>
              <a:rPr lang="de-DE" sz="1400" b="0" baseline="30000">
                <a:solidFill>
                  <a:srgbClr val="0A3069"/>
                </a:solidFill>
                <a:effectLst/>
                <a:latin typeface="Consolas" panose="020B0609020204030204" pitchFamily="49" charset="0"/>
              </a:rPr>
              <a:t>tigkeit nach Abschluss des Bachelorstudiums bis zum Zeitpunkt der Bewerbung:  </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F</a:t>
            </a:r>
            <a:r>
              <a:rPr lang="de-DE" sz="1400" b="0" baseline="30000">
                <a:solidFill>
                  <a:srgbClr val="B35900"/>
                </a:solidFill>
                <a:effectLst/>
                <a:latin typeface="Consolas" panose="020B0609020204030204" pitchFamily="49" charset="0"/>
              </a:rPr>
              <a:t>\u00fc</a:t>
            </a:r>
            <a:r>
              <a:rPr lang="de-DE" sz="1400" b="0" baseline="30000">
                <a:solidFill>
                  <a:srgbClr val="0A3069"/>
                </a:solidFill>
                <a:effectLst/>
                <a:latin typeface="Consolas" panose="020B0609020204030204" pitchFamily="49" charset="0"/>
              </a:rPr>
              <a:t>r mindestens neun Monate T</a:t>
            </a:r>
            <a:r>
              <a:rPr lang="de-DE" sz="1400" b="0" baseline="30000">
                <a:solidFill>
                  <a:srgbClr val="B35900"/>
                </a:solidFill>
                <a:effectLst/>
                <a:latin typeface="Consolas" panose="020B0609020204030204" pitchFamily="49" charset="0"/>
              </a:rPr>
              <a:t>\u00e4</a:t>
            </a:r>
            <a:r>
              <a:rPr lang="de-DE" sz="1400" b="0" baseline="30000">
                <a:solidFill>
                  <a:srgbClr val="0A3069"/>
                </a:solidFill>
                <a:effectLst/>
                <a:latin typeface="Consolas" panose="020B0609020204030204" pitchFamily="49" charset="0"/>
              </a:rPr>
              <a:t>tigkeit bis zu einem Jahr: 0,1 Notenpunkte  </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F</a:t>
            </a:r>
            <a:r>
              <a:rPr lang="de-DE" sz="1400" b="0" baseline="30000">
                <a:solidFill>
                  <a:srgbClr val="B35900"/>
                </a:solidFill>
                <a:effectLst/>
                <a:latin typeface="Consolas" panose="020B0609020204030204" pitchFamily="49" charset="0"/>
              </a:rPr>
              <a:t>\u00fc</a:t>
            </a:r>
            <a:r>
              <a:rPr lang="de-DE" sz="1400" b="0" baseline="30000">
                <a:solidFill>
                  <a:srgbClr val="0A3069"/>
                </a:solidFill>
                <a:effectLst/>
                <a:latin typeface="Consolas" panose="020B0609020204030204" pitchFamily="49" charset="0"/>
              </a:rPr>
              <a:t>r mindestens ein Jahr T</a:t>
            </a:r>
            <a:r>
              <a:rPr lang="de-DE" sz="1400" b="0" baseline="30000">
                <a:solidFill>
                  <a:srgbClr val="B35900"/>
                </a:solidFill>
                <a:effectLst/>
                <a:latin typeface="Consolas" panose="020B0609020204030204" pitchFamily="49" charset="0"/>
              </a:rPr>
              <a:t>\u00e4</a:t>
            </a:r>
            <a:r>
              <a:rPr lang="de-DE" sz="1400" b="0" baseline="30000">
                <a:solidFill>
                  <a:srgbClr val="0A3069"/>
                </a:solidFill>
                <a:effectLst/>
                <a:latin typeface="Consolas" panose="020B0609020204030204" pitchFamily="49" charset="0"/>
              </a:rPr>
              <a:t>tigkeit bis zu zwei Jahren: 0,2 Notenpunkte  </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F</a:t>
            </a:r>
            <a:r>
              <a:rPr lang="de-DE" sz="1400" b="0" baseline="30000">
                <a:solidFill>
                  <a:srgbClr val="B35900"/>
                </a:solidFill>
                <a:effectLst/>
                <a:latin typeface="Consolas" panose="020B0609020204030204" pitchFamily="49" charset="0"/>
              </a:rPr>
              <a:t>\u00fc</a:t>
            </a:r>
            <a:r>
              <a:rPr lang="de-DE" sz="1400" b="0" baseline="30000">
                <a:solidFill>
                  <a:srgbClr val="0A3069"/>
                </a:solidFill>
                <a:effectLst/>
                <a:latin typeface="Consolas" panose="020B0609020204030204" pitchFamily="49" charset="0"/>
              </a:rPr>
              <a:t>r mindestens zwei Jahre T</a:t>
            </a:r>
            <a:r>
              <a:rPr lang="de-DE" sz="1400" b="0" baseline="30000">
                <a:solidFill>
                  <a:srgbClr val="B35900"/>
                </a:solidFill>
                <a:effectLst/>
                <a:latin typeface="Consolas" panose="020B0609020204030204" pitchFamily="49" charset="0"/>
              </a:rPr>
              <a:t>\u00e4</a:t>
            </a:r>
            <a:r>
              <a:rPr lang="de-DE" sz="1400" b="0" baseline="30000">
                <a:solidFill>
                  <a:srgbClr val="0A3069"/>
                </a:solidFill>
                <a:effectLst/>
                <a:latin typeface="Consolas" panose="020B0609020204030204" pitchFamily="49" charset="0"/>
              </a:rPr>
              <a:t>tigkeit: 0,4 Notenpunkte. - Einer Berufst</a:t>
            </a:r>
            <a:r>
              <a:rPr lang="de-DE" sz="1400" b="0" baseline="30000">
                <a:solidFill>
                  <a:srgbClr val="B35900"/>
                </a:solidFill>
                <a:effectLst/>
                <a:latin typeface="Consolas" panose="020B0609020204030204" pitchFamily="49" charset="0"/>
              </a:rPr>
              <a:t>\u00e4</a:t>
            </a:r>
            <a:r>
              <a:rPr lang="de-DE" sz="1400" b="0" baseline="30000">
                <a:solidFill>
                  <a:srgbClr val="0A3069"/>
                </a:solidFill>
                <a:effectLst/>
                <a:latin typeface="Consolas" panose="020B0609020204030204" pitchFamily="49" charset="0"/>
              </a:rPr>
              <a:t>tigkeit gleichwertige Fortbildungen k</a:t>
            </a:r>
            <a:r>
              <a:rPr lang="de-DE" sz="1400" b="0" baseline="30000">
                <a:solidFill>
                  <a:srgbClr val="B35900"/>
                </a:solidFill>
                <a:effectLst/>
                <a:latin typeface="Consolas" panose="020B0609020204030204" pitchFamily="49" charset="0"/>
              </a:rPr>
              <a:t>\u00f6</a:t>
            </a:r>
            <a:r>
              <a:rPr lang="de-DE" sz="1400" b="0" baseline="30000">
                <a:solidFill>
                  <a:srgbClr val="0A3069"/>
                </a:solidFill>
                <a:effectLst/>
                <a:latin typeface="Consolas" panose="020B0609020204030204" pitchFamily="49" charset="0"/>
              </a:rPr>
              <a:t>nnen einmalig mit 0,1 Notenpunkte aufgewertet werden. Somit sind insgesamt maximal 0,5 Notenpunkte m</a:t>
            </a:r>
            <a:r>
              <a:rPr lang="de-DE" sz="1400" b="0" baseline="30000">
                <a:solidFill>
                  <a:srgbClr val="B35900"/>
                </a:solidFill>
                <a:effectLst/>
                <a:latin typeface="Consolas" panose="020B0609020204030204" pitchFamily="49" charset="0"/>
              </a:rPr>
              <a:t>\u00f6</a:t>
            </a:r>
            <a:r>
              <a:rPr lang="de-DE" sz="1400" b="0" baseline="30000">
                <a:solidFill>
                  <a:srgbClr val="0A3069"/>
                </a:solidFill>
                <a:effectLst/>
                <a:latin typeface="Consolas" panose="020B0609020204030204" pitchFamily="49" charset="0"/>
              </a:rPr>
              <a:t>glich.</a:t>
            </a:r>
            <a:r>
              <a:rPr lang="de-DE" sz="1400" b="0" baseline="30000">
                <a:solidFill>
                  <a:srgbClr val="B35900"/>
                </a:solidFill>
                <a:effectLst/>
                <a:latin typeface="Consolas" panose="020B0609020204030204" pitchFamily="49" charset="0"/>
              </a:rPr>
              <a:t>\"</a:t>
            </a:r>
          </a:p>
          <a:p>
            <a:pPr algn="l"/>
            <a:r>
              <a:rPr lang="de-DE" sz="1400" b="0" baseline="30000">
                <a:solidFill>
                  <a:srgbClr val="0A3069"/>
                </a:solidFill>
                <a:effectLst/>
                <a:latin typeface="Consolas" panose="020B0609020204030204" pitchFamily="49" charset="0"/>
              </a:rPr>
              <a:t>##end_quote##</a:t>
            </a:r>
            <a:endParaRPr lang="de-DE" sz="1400" baseline="30000">
              <a:solidFill>
                <a:srgbClr val="B35900"/>
              </a:solidFill>
              <a:latin typeface="Consolas" panose="020B0609020204030204" pitchFamily="49" charset="0"/>
            </a:endParaRPr>
          </a:p>
          <a:p>
            <a:pPr algn="l"/>
            <a:endParaRPr lang="de-DE" sz="1400" b="0" baseline="30000">
              <a:solidFill>
                <a:srgbClr val="B35900"/>
              </a:solidFill>
              <a:effectLst/>
              <a:latin typeface="Consolas" panose="020B0609020204030204" pitchFamily="49" charset="0"/>
            </a:endParaRPr>
          </a:p>
          <a:p>
            <a:pPr algn="l"/>
            <a:r>
              <a:rPr lang="de-DE" sz="1400" b="0" baseline="30000">
                <a:solidFill>
                  <a:srgbClr val="0A3069"/>
                </a:solidFill>
                <a:effectLst/>
                <a:latin typeface="Consolas" panose="020B0609020204030204" pitchFamily="49" charset="0"/>
              </a:rPr>
              <a:t>This </a:t>
            </a:r>
            <a:r>
              <a:rPr lang="de-DE" sz="1400" b="0" baseline="30000" err="1">
                <a:solidFill>
                  <a:srgbClr val="0A3069"/>
                </a:solidFill>
                <a:effectLst/>
                <a:latin typeface="Consolas" panose="020B0609020204030204" pitchFamily="49" charset="0"/>
              </a:rPr>
              <a:t>translates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to</a:t>
            </a:r>
            <a:r>
              <a:rPr lang="de-DE" sz="1400" b="0" baseline="30000">
                <a:solidFill>
                  <a:srgbClr val="0A3069"/>
                </a:solidFill>
                <a:effectLst/>
                <a:latin typeface="Consolas" panose="020B0609020204030204" pitchFamily="49" charset="0"/>
              </a:rPr>
              <a:t>: </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For</a:t>
            </a:r>
            <a:r>
              <a:rPr lang="de-DE" sz="1400" b="0" baseline="30000">
                <a:solidFill>
                  <a:srgbClr val="0A3069"/>
                </a:solidFill>
                <a:effectLst/>
                <a:latin typeface="Consolas" panose="020B0609020204030204" pitchFamily="49" charset="0"/>
              </a:rPr>
              <a:t> at least </a:t>
            </a:r>
            <a:r>
              <a:rPr lang="de-DE" sz="1400" b="0" baseline="30000" err="1">
                <a:solidFill>
                  <a:srgbClr val="0A3069"/>
                </a:solidFill>
                <a:effectLst/>
                <a:latin typeface="Consolas" panose="020B0609020204030204" pitchFamily="49" charset="0"/>
              </a:rPr>
              <a:t>nine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months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activity</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up</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one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year</a:t>
            </a:r>
            <a:r>
              <a:rPr lang="de-DE" sz="1400" b="0" baseline="30000">
                <a:solidFill>
                  <a:srgbClr val="0A3069"/>
                </a:solidFill>
                <a:effectLst/>
                <a:latin typeface="Consolas" panose="020B0609020204030204" pitchFamily="49" charset="0"/>
              </a:rPr>
              <a:t>: 0.1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For</a:t>
            </a:r>
            <a:r>
              <a:rPr lang="de-DE" sz="1400" b="0" baseline="30000">
                <a:solidFill>
                  <a:srgbClr val="0A3069"/>
                </a:solidFill>
                <a:effectLst/>
                <a:latin typeface="Consolas" panose="020B0609020204030204" pitchFamily="49" charset="0"/>
              </a:rPr>
              <a:t> at least </a:t>
            </a:r>
            <a:r>
              <a:rPr lang="de-DE" sz="1400" b="0" baseline="30000" err="1">
                <a:solidFill>
                  <a:srgbClr val="0A3069"/>
                </a:solidFill>
                <a:effectLst/>
                <a:latin typeface="Consolas" panose="020B0609020204030204" pitchFamily="49" charset="0"/>
              </a:rPr>
              <a:t>one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year</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activity</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up</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two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years</a:t>
            </a:r>
            <a:r>
              <a:rPr lang="de-DE" sz="1400" b="0" baseline="30000">
                <a:solidFill>
                  <a:srgbClr val="0A3069"/>
                </a:solidFill>
                <a:effectLst/>
                <a:latin typeface="Consolas" panose="020B0609020204030204" pitchFamily="49" charset="0"/>
              </a:rPr>
              <a:t>: 0.2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endParaRPr lang="de-DE" sz="1400" baseline="30000">
              <a:solidFill>
                <a:srgbClr val="B35900"/>
              </a:solidFill>
              <a:latin typeface="Consolas" panose="020B0609020204030204" pitchFamily="49" charset="0"/>
            </a:endParaRPr>
          </a:p>
          <a:p>
            <a:pPr algn="l"/>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For</a:t>
            </a:r>
            <a:r>
              <a:rPr lang="de-DE" sz="1400" b="0" baseline="30000">
                <a:solidFill>
                  <a:srgbClr val="0A3069"/>
                </a:solidFill>
                <a:effectLst/>
                <a:latin typeface="Consolas" panose="020B0609020204030204" pitchFamily="49" charset="0"/>
              </a:rPr>
              <a:t> at least </a:t>
            </a:r>
            <a:r>
              <a:rPr lang="de-DE" sz="1400" b="0" baseline="30000" err="1">
                <a:solidFill>
                  <a:srgbClr val="0A3069"/>
                </a:solidFill>
                <a:effectLst/>
                <a:latin typeface="Consolas" panose="020B0609020204030204" pitchFamily="49" charset="0"/>
              </a:rPr>
              <a:t>two</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years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activity</a:t>
            </a:r>
            <a:r>
              <a:rPr lang="de-DE" sz="1400" b="0" baseline="30000">
                <a:solidFill>
                  <a:srgbClr val="0A3069"/>
                </a:solidFill>
                <a:effectLst/>
                <a:latin typeface="Consolas" panose="020B0609020204030204" pitchFamily="49" charset="0"/>
              </a:rPr>
              <a:t>: 0.4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r>
              <a:rPr lang="de-DE" sz="1400" b="0" baseline="30000">
                <a:solidFill>
                  <a:srgbClr val="B35900"/>
                </a:solidFill>
                <a:effectLst/>
                <a:latin typeface="Consolas" panose="020B0609020204030204" pitchFamily="49" charset="0"/>
              </a:rPr>
              <a:t> </a:t>
            </a:r>
          </a:p>
          <a:p>
            <a:pPr algn="l"/>
            <a:r>
              <a:rPr lang="de-DE" sz="1400" b="0" baseline="30000" err="1">
                <a:solidFill>
                  <a:srgbClr val="0A3069"/>
                </a:solidFill>
                <a:effectLst/>
                <a:latin typeface="Consolas" panose="020B0609020204030204" pitchFamily="49" charset="0"/>
              </a:rPr>
              <a:t>Equivalent</a:t>
            </a:r>
            <a:r>
              <a:rPr lang="de-DE" sz="1400" b="0" baseline="30000">
                <a:solidFill>
                  <a:srgbClr val="0A3069"/>
                </a:solidFill>
                <a:effectLst/>
                <a:latin typeface="Consolas" panose="020B0609020204030204" pitchFamily="49" charset="0"/>
              </a:rPr>
              <a:t> professional </a:t>
            </a:r>
            <a:r>
              <a:rPr lang="de-DE" sz="1400" b="0" baseline="30000" err="1">
                <a:solidFill>
                  <a:srgbClr val="0A3069"/>
                </a:solidFill>
                <a:effectLst/>
                <a:latin typeface="Consolas" panose="020B0609020204030204" pitchFamily="49" charset="0"/>
              </a:rPr>
              <a:t>training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can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be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upgraded</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once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with</a:t>
            </a:r>
            <a:r>
              <a:rPr lang="de-DE" sz="1400" b="0" baseline="30000">
                <a:solidFill>
                  <a:srgbClr val="0A3069"/>
                </a:solidFill>
                <a:effectLst/>
                <a:latin typeface="Consolas" panose="020B0609020204030204" pitchFamily="49" charset="0"/>
              </a:rPr>
              <a:t> 0.1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Therefore</a:t>
            </a:r>
            <a:r>
              <a:rPr lang="de-DE" sz="1400" b="0" baseline="30000">
                <a:solidFill>
                  <a:srgbClr val="0A3069"/>
                </a:solidFill>
                <a:effectLst/>
                <a:latin typeface="Consolas" panose="020B0609020204030204" pitchFamily="49" charset="0"/>
              </a:rPr>
              <a:t>, a maximum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0.5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is</a:t>
            </a:r>
            <a:r>
              <a:rPr lang="de-DE" sz="1400" b="0" baseline="30000">
                <a:solidFill>
                  <a:srgbClr val="0A3069"/>
                </a:solidFill>
                <a:effectLst/>
                <a:latin typeface="Consolas" panose="020B0609020204030204" pitchFamily="49" charset="0"/>
              </a:rPr>
              <a:t> possible in total.</a:t>
            </a:r>
            <a:endParaRPr lang="de-DE" sz="1400" baseline="30000">
              <a:solidFill>
                <a:srgbClr val="B35900"/>
              </a:solidFill>
              <a:latin typeface="Consolas" panose="020B0609020204030204" pitchFamily="49" charset="0"/>
            </a:endParaRPr>
          </a:p>
          <a:p>
            <a:pPr marL="285750" indent="-285750" algn="l">
              <a:buFontTx/>
              <a:buChar char="-"/>
            </a:pPr>
            <a:endParaRPr lang="de-DE" sz="1400" b="0" baseline="30000">
              <a:solidFill>
                <a:srgbClr val="B35900"/>
              </a:solidFill>
              <a:effectLst/>
              <a:latin typeface="Consolas" panose="020B0609020204030204" pitchFamily="49" charset="0"/>
            </a:endParaRPr>
          </a:p>
          <a:p>
            <a:pPr algn="l"/>
            <a:r>
              <a:rPr lang="de-DE" sz="1400" b="0" baseline="30000">
                <a:solidFill>
                  <a:srgbClr val="0A3069"/>
                </a:solidFill>
                <a:effectLst/>
                <a:latin typeface="Consolas" panose="020B0609020204030204" pitchFamily="49" charset="0"/>
              </a:rPr>
              <a:t>&lt;ANSWER&gt;: A maximum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0.5 </a:t>
            </a:r>
            <a:r>
              <a:rPr lang="de-DE" sz="1400" b="0" baseline="30000" err="1">
                <a:solidFill>
                  <a:srgbClr val="0A3069"/>
                </a:solidFill>
                <a:effectLst/>
                <a:latin typeface="Consolas" panose="020B0609020204030204" pitchFamily="49" charset="0"/>
              </a:rPr>
              <a:t>university</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grading</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points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can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be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earned</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for</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specific</a:t>
            </a:r>
            <a:r>
              <a:rPr lang="de-DE" sz="1400" b="0" baseline="30000">
                <a:solidFill>
                  <a:srgbClr val="0A3069"/>
                </a:solidFill>
                <a:effectLst/>
                <a:latin typeface="Consolas" panose="020B0609020204030204" pitchFamily="49" charset="0"/>
              </a:rPr>
              <a:t> professional </a:t>
            </a:r>
            <a:r>
              <a:rPr lang="de-DE" sz="1400" b="0" baseline="30000" err="1">
                <a:solidFill>
                  <a:srgbClr val="0A3069"/>
                </a:solidFill>
                <a:effectLst/>
                <a:latin typeface="Consolas" panose="020B0609020204030204" pitchFamily="49" charset="0"/>
              </a:rPr>
              <a:t>activity</a:t>
            </a:r>
            <a:r>
              <a:rPr lang="de-DE" sz="1400" b="0" baseline="30000">
                <a:solidFill>
                  <a:srgbClr val="0A3069"/>
                </a:solidFill>
                <a:effectLst/>
                <a:latin typeface="Consolas" panose="020B0609020204030204" pitchFamily="49" charset="0"/>
              </a:rPr>
              <a:t> after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completion</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of</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the</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Bachelor's</a:t>
            </a:r>
            <a:r>
              <a:rPr lang="de-DE" sz="1400" b="0" baseline="30000">
                <a:solidFill>
                  <a:srgbClr val="0A3069"/>
                </a:solidFill>
                <a:effectLst/>
                <a:latin typeface="Consolas" panose="020B0609020204030204" pitchFamily="49" charset="0"/>
              </a:rPr>
              <a:t> </a:t>
            </a:r>
            <a:r>
              <a:rPr lang="de-DE" sz="1400" b="0" baseline="30000" err="1">
                <a:solidFill>
                  <a:srgbClr val="0A3069"/>
                </a:solidFill>
                <a:effectLst/>
                <a:latin typeface="Consolas" panose="020B0609020204030204" pitchFamily="49" charset="0"/>
              </a:rPr>
              <a:t>studies</a:t>
            </a:r>
            <a:r>
              <a:rPr lang="de-DE" sz="1400" b="0" baseline="30000">
                <a:solidFill>
                  <a:srgbClr val="0A3069"/>
                </a:solidFill>
                <a:effectLst/>
                <a:latin typeface="Consolas" panose="020B0609020204030204" pitchFamily="49" charset="0"/>
              </a:rPr>
              <a:t>."</a:t>
            </a:r>
            <a:r>
              <a:rPr lang="de-DE" sz="1400" b="0" baseline="30000">
                <a:solidFill>
                  <a:srgbClr val="24292F"/>
                </a:solidFill>
                <a:effectLst/>
                <a:latin typeface="Consolas" panose="020B0609020204030204" pitchFamily="49" charset="0"/>
              </a:rPr>
              <a:t>,</a:t>
            </a:r>
            <a:endParaRPr lang="en-DE" sz="1400" baseline="30000"/>
          </a:p>
        </p:txBody>
      </p:sp>
      <p:cxnSp>
        <p:nvCxnSpPr>
          <p:cNvPr id="11" name="Gerade Verbindung mit Pfeil 10">
            <a:extLst>
              <a:ext uri="{FF2B5EF4-FFF2-40B4-BE49-F238E27FC236}">
                <a16:creationId xmlns:a16="http://schemas.microsoft.com/office/drawing/2014/main" id="{C9C1AF94-4FC7-5501-4D72-200606EF21C1}"/>
              </a:ext>
            </a:extLst>
          </p:cNvPr>
          <p:cNvCxnSpPr>
            <a:cxnSpLocks/>
          </p:cNvCxnSpPr>
          <p:nvPr/>
        </p:nvCxnSpPr>
        <p:spPr>
          <a:xfrm flipV="1">
            <a:off x="2385690" y="3774478"/>
            <a:ext cx="4650272" cy="225285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09733"/>
      </p:ext>
    </p:extLst>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F3A8F-6E4A-ABA9-E12C-19112920B3A4}"/>
              </a:ext>
            </a:extLst>
          </p:cNvPr>
          <p:cNvSpPr>
            <a:spLocks noGrp="1"/>
          </p:cNvSpPr>
          <p:nvPr>
            <p:ph type="title"/>
          </p:nvPr>
        </p:nvSpPr>
        <p:spPr>
          <a:xfrm>
            <a:off x="555812" y="342992"/>
            <a:ext cx="11080376" cy="430887"/>
          </a:xfrm>
        </p:spPr>
        <p:txBody>
          <a:bodyPr/>
          <a:lstStyle/>
          <a:p>
            <a:r>
              <a:rPr lang="en-GB"/>
              <a:t>Finetuning</a:t>
            </a:r>
            <a:endParaRPr lang="en-DE"/>
          </a:p>
        </p:txBody>
      </p:sp>
      <p:sp>
        <p:nvSpPr>
          <p:cNvPr id="3" name="Datumsplatzhalter 2">
            <a:extLst>
              <a:ext uri="{FF2B5EF4-FFF2-40B4-BE49-F238E27FC236}">
                <a16:creationId xmlns:a16="http://schemas.microsoft.com/office/drawing/2014/main" id="{3635C682-7535-DA98-F0E6-DDABB4F7BA5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A5EEBA5-769C-0C27-4581-A7436F7292C4}"/>
              </a:ext>
            </a:extLst>
          </p:cNvPr>
          <p:cNvSpPr>
            <a:spLocks noGrp="1"/>
          </p:cNvSpPr>
          <p:nvPr>
            <p:ph type="sldNum" sz="quarter" idx="12"/>
          </p:nvPr>
        </p:nvSpPr>
        <p:spPr/>
        <p:txBody>
          <a:bodyPr/>
          <a:lstStyle/>
          <a:p>
            <a:fld id="{69F34120-B5BD-450B-94B9-3E8DBFFED806}" type="slidenum">
              <a:rPr lang="de-DE" smtClean="0"/>
              <a:t>45</a:t>
            </a:fld>
            <a:endParaRPr lang="de-DE"/>
          </a:p>
        </p:txBody>
      </p:sp>
      <p:grpSp>
        <p:nvGrpSpPr>
          <p:cNvPr id="33" name="Gruppieren 32">
            <a:extLst>
              <a:ext uri="{FF2B5EF4-FFF2-40B4-BE49-F238E27FC236}">
                <a16:creationId xmlns:a16="http://schemas.microsoft.com/office/drawing/2014/main" id="{0C113884-3CF8-7D48-1502-73DC2BB03422}"/>
              </a:ext>
            </a:extLst>
          </p:cNvPr>
          <p:cNvGrpSpPr/>
          <p:nvPr/>
        </p:nvGrpSpPr>
        <p:grpSpPr>
          <a:xfrm>
            <a:off x="371833" y="1583446"/>
            <a:ext cx="11342379" cy="3818867"/>
            <a:chOff x="371833" y="2261253"/>
            <a:chExt cx="11342379" cy="3818867"/>
          </a:xfrm>
        </p:grpSpPr>
        <p:pic>
          <p:nvPicPr>
            <p:cNvPr id="25" name="Grafik 24">
              <a:extLst>
                <a:ext uri="{FF2B5EF4-FFF2-40B4-BE49-F238E27FC236}">
                  <a16:creationId xmlns:a16="http://schemas.microsoft.com/office/drawing/2014/main" id="{5B7FE14D-7656-C27C-F862-2AF4E50856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1833" y="2302233"/>
              <a:ext cx="5466112" cy="3736987"/>
            </a:xfrm>
            <a:prstGeom prst="rect">
              <a:avLst/>
            </a:prstGeom>
            <a:ln>
              <a:noFill/>
            </a:ln>
          </p:spPr>
        </p:pic>
        <p:pic>
          <p:nvPicPr>
            <p:cNvPr id="27" name="Grafik 26">
              <a:extLst>
                <a:ext uri="{FF2B5EF4-FFF2-40B4-BE49-F238E27FC236}">
                  <a16:creationId xmlns:a16="http://schemas.microsoft.com/office/drawing/2014/main" id="{DAC29ABC-8DAB-A23C-6CD5-C75BB525EB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335" y="2261253"/>
              <a:ext cx="5585877" cy="3818867"/>
            </a:xfrm>
            <a:prstGeom prst="rect">
              <a:avLst/>
            </a:prstGeom>
            <a:ln>
              <a:noFill/>
            </a:ln>
          </p:spPr>
        </p:pic>
      </p:grpSp>
      <p:grpSp>
        <p:nvGrpSpPr>
          <p:cNvPr id="32" name="Gruppieren 31">
            <a:extLst>
              <a:ext uri="{FF2B5EF4-FFF2-40B4-BE49-F238E27FC236}">
                <a16:creationId xmlns:a16="http://schemas.microsoft.com/office/drawing/2014/main" id="{9E726FB3-E5F0-73CC-E780-A7B0B2D2BA28}"/>
              </a:ext>
            </a:extLst>
          </p:cNvPr>
          <p:cNvGrpSpPr/>
          <p:nvPr/>
        </p:nvGrpSpPr>
        <p:grpSpPr>
          <a:xfrm>
            <a:off x="371833" y="1583448"/>
            <a:ext cx="11342379" cy="3818865"/>
            <a:chOff x="371833" y="2269165"/>
            <a:chExt cx="11342379" cy="3818865"/>
          </a:xfrm>
        </p:grpSpPr>
        <p:pic>
          <p:nvPicPr>
            <p:cNvPr id="29" name="Grafik 28">
              <a:extLst>
                <a:ext uri="{FF2B5EF4-FFF2-40B4-BE49-F238E27FC236}">
                  <a16:creationId xmlns:a16="http://schemas.microsoft.com/office/drawing/2014/main" id="{224B66FC-5C3D-27F8-3A6B-A717AB762372}"/>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p:blipFill>
          <p:spPr>
            <a:xfrm>
              <a:off x="6128336" y="2269165"/>
              <a:ext cx="5585876" cy="3818865"/>
            </a:xfrm>
            <a:prstGeom prst="rect">
              <a:avLst/>
            </a:prstGeom>
            <a:ln>
              <a:noFill/>
            </a:ln>
          </p:spPr>
        </p:pic>
        <p:pic>
          <p:nvPicPr>
            <p:cNvPr id="31" name="Grafik 30">
              <a:extLst>
                <a:ext uri="{FF2B5EF4-FFF2-40B4-BE49-F238E27FC236}">
                  <a16:creationId xmlns:a16="http://schemas.microsoft.com/office/drawing/2014/main" id="{B1B99EFE-B5F3-BFD1-A748-CD94F667BA2C}"/>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p:blipFill>
          <p:spPr>
            <a:xfrm>
              <a:off x="371833" y="2310145"/>
              <a:ext cx="5466112" cy="3736987"/>
            </a:xfrm>
            <a:prstGeom prst="rect">
              <a:avLst/>
            </a:prstGeom>
            <a:ln>
              <a:noFill/>
            </a:ln>
          </p:spPr>
        </p:pic>
      </p:grpSp>
      <p:sp>
        <p:nvSpPr>
          <p:cNvPr id="34" name="Textfeld 33">
            <a:extLst>
              <a:ext uri="{FF2B5EF4-FFF2-40B4-BE49-F238E27FC236}">
                <a16:creationId xmlns:a16="http://schemas.microsoft.com/office/drawing/2014/main" id="{CC8835F2-2F09-5E97-ADF3-D088D59421E0}"/>
              </a:ext>
            </a:extLst>
          </p:cNvPr>
          <p:cNvSpPr txBox="1"/>
          <p:nvPr/>
        </p:nvSpPr>
        <p:spPr>
          <a:xfrm>
            <a:off x="555811" y="5719976"/>
            <a:ext cx="11030851" cy="646331"/>
          </a:xfrm>
          <a:prstGeom prst="rect">
            <a:avLst/>
          </a:prstGeom>
          <a:noFill/>
        </p:spPr>
        <p:txBody>
          <a:bodyPr wrap="square">
            <a:spAutoFit/>
          </a:bodyPr>
          <a:lstStyle/>
          <a:p>
            <a:pPr algn="ctr"/>
            <a:r>
              <a:rPr lang="de-DE" sz="1800" b="0" i="0" u="none" strike="noStrike">
                <a:effectLst/>
              </a:rPr>
              <a:t>→ </a:t>
            </a:r>
            <a:r>
              <a:rPr lang="de-DE" sz="1800" b="1" i="0" u="none" strike="noStrike" err="1">
                <a:solidFill>
                  <a:srgbClr val="009B91"/>
                </a:solidFill>
                <a:effectLst/>
              </a:rPr>
              <a:t>gefinetunete</a:t>
            </a:r>
            <a:r>
              <a:rPr lang="de-DE" sz="1800" b="1" i="0" u="none" strike="noStrike">
                <a:solidFill>
                  <a:srgbClr val="009B91"/>
                </a:solidFill>
                <a:effectLst/>
              </a:rPr>
              <a:t> Modelle</a:t>
            </a:r>
            <a:r>
              <a:rPr lang="de-DE" sz="1800" b="1" i="0" u="none" strike="noStrike">
                <a:effectLst/>
              </a:rPr>
              <a:t> </a:t>
            </a:r>
            <a:r>
              <a:rPr lang="de-DE" sz="1800" i="0" u="none" strike="noStrike">
                <a:effectLst/>
              </a:rPr>
              <a:t>kommen an GPT3 ran (HF-NEW &amp; HF-OLD)</a:t>
            </a:r>
          </a:p>
          <a:p>
            <a:pPr algn="ctr"/>
            <a:r>
              <a:rPr lang="de-DE"/>
              <a:t>→</a:t>
            </a:r>
            <a:r>
              <a:rPr lang="de-DE" sz="1800" i="0" u="none" strike="noStrike">
                <a:effectLst/>
              </a:rPr>
              <a:t> sind in Metriken über Textähnlichkeit deutlich schlechter durch Chain </a:t>
            </a:r>
            <a:r>
              <a:rPr lang="de-DE" sz="1800" i="0" u="none" strike="noStrike" err="1">
                <a:effectLst/>
              </a:rPr>
              <a:t>of</a:t>
            </a:r>
            <a:r>
              <a:rPr lang="de-DE" sz="1800" i="0" u="none" strike="noStrike">
                <a:effectLst/>
              </a:rPr>
              <a:t> </a:t>
            </a:r>
            <a:r>
              <a:rPr lang="de-DE" sz="1800" i="0" u="none" strike="noStrike" err="1">
                <a:effectLst/>
              </a:rPr>
              <a:t>Thought</a:t>
            </a:r>
            <a:r>
              <a:rPr lang="de-DE" sz="1800" i="0" u="none" strike="noStrike">
                <a:effectLst/>
              </a:rPr>
              <a:t> </a:t>
            </a:r>
            <a:endParaRPr lang="en-DE"/>
          </a:p>
        </p:txBody>
      </p:sp>
      <p:sp>
        <p:nvSpPr>
          <p:cNvPr id="4" name="Textplatzhalter 6">
            <a:extLst>
              <a:ext uri="{FF2B5EF4-FFF2-40B4-BE49-F238E27FC236}">
                <a16:creationId xmlns:a16="http://schemas.microsoft.com/office/drawing/2014/main" id="{C805392C-F610-9955-07C6-FE89DCC9580F}"/>
              </a:ext>
            </a:extLst>
          </p:cNvPr>
          <p:cNvSpPr txBox="1">
            <a:spLocks/>
          </p:cNvSpPr>
          <p:nvPr/>
        </p:nvSpPr>
        <p:spPr>
          <a:xfrm>
            <a:off x="555811" y="830672"/>
            <a:ext cx="11080377" cy="430887"/>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t>Auswertung - Gewichtet und Ungewichtet</a:t>
            </a:r>
          </a:p>
        </p:txBody>
      </p:sp>
      <p:grpSp>
        <p:nvGrpSpPr>
          <p:cNvPr id="14" name="Gruppieren 13">
            <a:extLst>
              <a:ext uri="{FF2B5EF4-FFF2-40B4-BE49-F238E27FC236}">
                <a16:creationId xmlns:a16="http://schemas.microsoft.com/office/drawing/2014/main" id="{CBDC7178-1C36-AA8D-B660-9B9BE38B6177}"/>
              </a:ext>
            </a:extLst>
          </p:cNvPr>
          <p:cNvGrpSpPr/>
          <p:nvPr/>
        </p:nvGrpSpPr>
        <p:grpSpPr>
          <a:xfrm>
            <a:off x="477787" y="1859042"/>
            <a:ext cx="10809257" cy="2615327"/>
            <a:chOff x="477787" y="1859042"/>
            <a:chExt cx="10809257" cy="2615327"/>
          </a:xfrm>
        </p:grpSpPr>
        <p:sp>
          <p:nvSpPr>
            <p:cNvPr id="10" name="Rechteck 9">
              <a:extLst>
                <a:ext uri="{FF2B5EF4-FFF2-40B4-BE49-F238E27FC236}">
                  <a16:creationId xmlns:a16="http://schemas.microsoft.com/office/drawing/2014/main" id="{95182B2B-3D30-77C2-3BFA-0B66AED5C292}"/>
                </a:ext>
              </a:extLst>
            </p:cNvPr>
            <p:cNvSpPr/>
            <p:nvPr/>
          </p:nvSpPr>
          <p:spPr>
            <a:xfrm>
              <a:off x="533586" y="3890962"/>
              <a:ext cx="4855147" cy="559593"/>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5" name="Rechteck 14">
              <a:extLst>
                <a:ext uri="{FF2B5EF4-FFF2-40B4-BE49-F238E27FC236}">
                  <a16:creationId xmlns:a16="http://schemas.microsoft.com/office/drawing/2014/main" id="{A27D89F0-0892-1D64-011F-48E525F876CC}"/>
                </a:ext>
              </a:extLst>
            </p:cNvPr>
            <p:cNvSpPr/>
            <p:nvPr/>
          </p:nvSpPr>
          <p:spPr>
            <a:xfrm>
              <a:off x="6320460" y="3895725"/>
              <a:ext cx="4966584" cy="578644"/>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9" name="Rechteck 8">
              <a:extLst>
                <a:ext uri="{FF2B5EF4-FFF2-40B4-BE49-F238E27FC236}">
                  <a16:creationId xmlns:a16="http://schemas.microsoft.com/office/drawing/2014/main" id="{ED495683-66B4-DC84-C564-F80AF00169DE}"/>
                </a:ext>
              </a:extLst>
            </p:cNvPr>
            <p:cNvSpPr/>
            <p:nvPr/>
          </p:nvSpPr>
          <p:spPr>
            <a:xfrm>
              <a:off x="477787" y="1859042"/>
              <a:ext cx="4855147" cy="884157"/>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1" name="Rechteck 10">
              <a:extLst>
                <a:ext uri="{FF2B5EF4-FFF2-40B4-BE49-F238E27FC236}">
                  <a16:creationId xmlns:a16="http://schemas.microsoft.com/office/drawing/2014/main" id="{AEDCC2A1-DFFE-9ED2-D469-8EAE6D1527DF}"/>
                </a:ext>
              </a:extLst>
            </p:cNvPr>
            <p:cNvSpPr/>
            <p:nvPr/>
          </p:nvSpPr>
          <p:spPr>
            <a:xfrm>
              <a:off x="6242436" y="1859043"/>
              <a:ext cx="4966584" cy="865107"/>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8" name="Rechteck 7">
              <a:extLst>
                <a:ext uri="{FF2B5EF4-FFF2-40B4-BE49-F238E27FC236}">
                  <a16:creationId xmlns:a16="http://schemas.microsoft.com/office/drawing/2014/main" id="{BA4BDC57-D101-A1BA-7C38-40561EDBDD34}"/>
                </a:ext>
              </a:extLst>
            </p:cNvPr>
            <p:cNvSpPr/>
            <p:nvPr/>
          </p:nvSpPr>
          <p:spPr>
            <a:xfrm>
              <a:off x="533586" y="3036094"/>
              <a:ext cx="4855147" cy="273844"/>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2" name="Rechteck 11">
              <a:extLst>
                <a:ext uri="{FF2B5EF4-FFF2-40B4-BE49-F238E27FC236}">
                  <a16:creationId xmlns:a16="http://schemas.microsoft.com/office/drawing/2014/main" id="{2AAD0028-C9A5-5233-958A-06507218740D}"/>
                </a:ext>
              </a:extLst>
            </p:cNvPr>
            <p:cNvSpPr/>
            <p:nvPr/>
          </p:nvSpPr>
          <p:spPr>
            <a:xfrm>
              <a:off x="6320460" y="3026569"/>
              <a:ext cx="4966584" cy="280987"/>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Tree>
    <p:extLst>
      <p:ext uri="{BB962C8B-B14F-4D97-AF65-F5344CB8AC3E}">
        <p14:creationId xmlns:p14="http://schemas.microsoft.com/office/powerpoint/2010/main" val="40164365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b="1"/>
              <a:t>Finetuning</a:t>
            </a: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platzhalter 6">
            <a:extLst>
              <a:ext uri="{FF2B5EF4-FFF2-40B4-BE49-F238E27FC236}">
                <a16:creationId xmlns:a16="http://schemas.microsoft.com/office/drawing/2014/main" id="{806C4D47-D3DB-3E29-F22D-61950CF7409B}"/>
              </a:ext>
            </a:extLst>
          </p:cNvPr>
          <p:cNvSpPr>
            <a:spLocks noGrp="1"/>
          </p:cNvSpPr>
          <p:nvPr>
            <p:ph type="body" sz="quarter" idx="14"/>
          </p:nvPr>
        </p:nvSpPr>
        <p:spPr/>
        <p:txBody>
          <a:bodyPr/>
          <a:lstStyle/>
          <a:p>
            <a:r>
              <a:rPr lang="en-GB" err="1"/>
              <a:t>Auswertung</a:t>
            </a:r>
            <a:r>
              <a:rPr lang="en-GB"/>
              <a:t> – QAC Finetuning vs QAC + COT</a:t>
            </a:r>
            <a:endParaRPr lang="en-DE"/>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pic>
        <p:nvPicPr>
          <p:cNvPr id="34" name="Grafik 33">
            <a:extLst>
              <a:ext uri="{FF2B5EF4-FFF2-40B4-BE49-F238E27FC236}">
                <a16:creationId xmlns:a16="http://schemas.microsoft.com/office/drawing/2014/main" id="{136E371F-042B-9CB3-34C9-E23A35AACC86}"/>
              </a:ext>
            </a:extLst>
          </p:cNvPr>
          <p:cNvPicPr>
            <a:picLocks noChangeAspect="1"/>
          </p:cNvPicPr>
          <p:nvPr/>
        </p:nvPicPr>
        <p:blipFill>
          <a:blip r:embed="rId3"/>
          <a:stretch>
            <a:fillRect/>
          </a:stretch>
        </p:blipFill>
        <p:spPr>
          <a:xfrm>
            <a:off x="931806" y="1622112"/>
            <a:ext cx="5444954" cy="4706104"/>
          </a:xfrm>
          <a:prstGeom prst="rect">
            <a:avLst/>
          </a:prstGeom>
        </p:spPr>
      </p:pic>
      <p:pic>
        <p:nvPicPr>
          <p:cNvPr id="36" name="Grafik 35">
            <a:extLst>
              <a:ext uri="{FF2B5EF4-FFF2-40B4-BE49-F238E27FC236}">
                <a16:creationId xmlns:a16="http://schemas.microsoft.com/office/drawing/2014/main" id="{097043E2-C7DC-FECA-0EE9-0B3278F42D91}"/>
              </a:ext>
            </a:extLst>
          </p:cNvPr>
          <p:cNvPicPr>
            <a:picLocks noChangeAspect="1"/>
          </p:cNvPicPr>
          <p:nvPr/>
        </p:nvPicPr>
        <p:blipFill>
          <a:blip r:embed="rId4"/>
          <a:stretch>
            <a:fillRect/>
          </a:stretch>
        </p:blipFill>
        <p:spPr>
          <a:xfrm>
            <a:off x="6376760" y="1622112"/>
            <a:ext cx="5408249" cy="4706104"/>
          </a:xfrm>
          <a:prstGeom prst="rect">
            <a:avLst/>
          </a:prstGeom>
        </p:spPr>
      </p:pic>
      <p:sp>
        <p:nvSpPr>
          <p:cNvPr id="37" name="Textfeld 36">
            <a:extLst>
              <a:ext uri="{FF2B5EF4-FFF2-40B4-BE49-F238E27FC236}">
                <a16:creationId xmlns:a16="http://schemas.microsoft.com/office/drawing/2014/main" id="{2D1DE90A-DF11-98FF-E646-25BC10563755}"/>
              </a:ext>
            </a:extLst>
          </p:cNvPr>
          <p:cNvSpPr txBox="1"/>
          <p:nvPr/>
        </p:nvSpPr>
        <p:spPr>
          <a:xfrm>
            <a:off x="9375645" y="1436358"/>
            <a:ext cx="1335302" cy="215444"/>
          </a:xfrm>
          <a:prstGeom prst="rect">
            <a:avLst/>
          </a:prstGeom>
          <a:noFill/>
        </p:spPr>
        <p:txBody>
          <a:bodyPr wrap="none" lIns="0" tIns="0" rIns="0" bIns="0" rtlCol="0">
            <a:spAutoFit/>
          </a:bodyPr>
          <a:lstStyle/>
          <a:p>
            <a:pPr algn="l"/>
            <a:r>
              <a:rPr lang="en-GB" sz="1400"/>
              <a:t>Cosine Similarity</a:t>
            </a:r>
            <a:endParaRPr lang="en-DE" sz="1400" err="1"/>
          </a:p>
        </p:txBody>
      </p:sp>
      <p:sp>
        <p:nvSpPr>
          <p:cNvPr id="38" name="Textfeld 37">
            <a:extLst>
              <a:ext uri="{FF2B5EF4-FFF2-40B4-BE49-F238E27FC236}">
                <a16:creationId xmlns:a16="http://schemas.microsoft.com/office/drawing/2014/main" id="{9029A0BB-79D9-F677-3FE6-5EE7FF40C48C}"/>
              </a:ext>
            </a:extLst>
          </p:cNvPr>
          <p:cNvSpPr txBox="1"/>
          <p:nvPr/>
        </p:nvSpPr>
        <p:spPr>
          <a:xfrm>
            <a:off x="3494171" y="1436358"/>
            <a:ext cx="1215076" cy="215444"/>
          </a:xfrm>
          <a:prstGeom prst="rect">
            <a:avLst/>
          </a:prstGeom>
          <a:noFill/>
        </p:spPr>
        <p:txBody>
          <a:bodyPr wrap="none" lIns="0" tIns="0" rIns="0" bIns="0" rtlCol="0">
            <a:spAutoFit/>
          </a:bodyPr>
          <a:lstStyle/>
          <a:p>
            <a:pPr algn="l"/>
            <a:r>
              <a:rPr lang="en-GB" sz="1400"/>
              <a:t>Keyword Score</a:t>
            </a:r>
            <a:endParaRPr lang="en-DE" sz="1400" err="1"/>
          </a:p>
        </p:txBody>
      </p:sp>
      <p:grpSp>
        <p:nvGrpSpPr>
          <p:cNvPr id="39" name="Gruppieren 38">
            <a:extLst>
              <a:ext uri="{FF2B5EF4-FFF2-40B4-BE49-F238E27FC236}">
                <a16:creationId xmlns:a16="http://schemas.microsoft.com/office/drawing/2014/main" id="{4F348950-131E-AD8F-E96F-41644C50907E}"/>
              </a:ext>
            </a:extLst>
          </p:cNvPr>
          <p:cNvGrpSpPr/>
          <p:nvPr/>
        </p:nvGrpSpPr>
        <p:grpSpPr>
          <a:xfrm>
            <a:off x="880024" y="1671052"/>
            <a:ext cx="10904986" cy="3072826"/>
            <a:chOff x="4870704" y="1825109"/>
            <a:chExt cx="7848807" cy="2163784"/>
          </a:xfrm>
        </p:grpSpPr>
        <p:sp>
          <p:nvSpPr>
            <p:cNvPr id="41" name="Rechteck 40">
              <a:extLst>
                <a:ext uri="{FF2B5EF4-FFF2-40B4-BE49-F238E27FC236}">
                  <a16:creationId xmlns:a16="http://schemas.microsoft.com/office/drawing/2014/main" id="{EE373C8B-EEE7-A3D2-FA1D-17A9E22FB9CB}"/>
                </a:ext>
              </a:extLst>
            </p:cNvPr>
            <p:cNvSpPr/>
            <p:nvPr/>
          </p:nvSpPr>
          <p:spPr>
            <a:xfrm>
              <a:off x="4870704" y="1825109"/>
              <a:ext cx="7848807" cy="1118068"/>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42" name="Rechteck 41">
              <a:extLst>
                <a:ext uri="{FF2B5EF4-FFF2-40B4-BE49-F238E27FC236}">
                  <a16:creationId xmlns:a16="http://schemas.microsoft.com/office/drawing/2014/main" id="{2423877C-40FB-AF36-4F83-837795BE170A}"/>
                </a:ext>
              </a:extLst>
            </p:cNvPr>
            <p:cNvSpPr/>
            <p:nvPr/>
          </p:nvSpPr>
          <p:spPr>
            <a:xfrm>
              <a:off x="4999362" y="3453462"/>
              <a:ext cx="7720149" cy="535431"/>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
        <p:nvSpPr>
          <p:cNvPr id="43" name="Rechteck: abgerundete Ecken 42">
            <a:extLst>
              <a:ext uri="{FF2B5EF4-FFF2-40B4-BE49-F238E27FC236}">
                <a16:creationId xmlns:a16="http://schemas.microsoft.com/office/drawing/2014/main" id="{D63B7A07-D05A-3917-C961-C4F38A7476BE}"/>
              </a:ext>
            </a:extLst>
          </p:cNvPr>
          <p:cNvSpPr/>
          <p:nvPr/>
        </p:nvSpPr>
        <p:spPr>
          <a:xfrm>
            <a:off x="1109268" y="4788212"/>
            <a:ext cx="10726231" cy="1559253"/>
          </a:xfrm>
          <a:prstGeom prst="roundRect">
            <a:avLst>
              <a:gd name="adj" fmla="val 5312"/>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44" name="Textfeld 43">
            <a:extLst>
              <a:ext uri="{FF2B5EF4-FFF2-40B4-BE49-F238E27FC236}">
                <a16:creationId xmlns:a16="http://schemas.microsoft.com/office/drawing/2014/main" id="{EE56820B-0E01-11DD-B2FE-E68D151573EA}"/>
              </a:ext>
            </a:extLst>
          </p:cNvPr>
          <p:cNvSpPr txBox="1"/>
          <p:nvPr/>
        </p:nvSpPr>
        <p:spPr>
          <a:xfrm>
            <a:off x="215262" y="4869873"/>
            <a:ext cx="716543" cy="430887"/>
          </a:xfrm>
          <a:prstGeom prst="rect">
            <a:avLst/>
          </a:prstGeom>
          <a:noFill/>
        </p:spPr>
        <p:txBody>
          <a:bodyPr wrap="none" lIns="0" tIns="0" rIns="0" bIns="0" rtlCol="0">
            <a:spAutoFit/>
          </a:bodyPr>
          <a:lstStyle/>
          <a:p>
            <a:pPr algn="l"/>
            <a:r>
              <a:rPr lang="en-GB" sz="1400"/>
              <a:t>Cleaned </a:t>
            </a:r>
          </a:p>
          <a:p>
            <a:pPr algn="l"/>
            <a:r>
              <a:rPr lang="en-GB" sz="1400"/>
              <a:t>Dataset</a:t>
            </a:r>
            <a:endParaRPr lang="en-DE" sz="1400" err="1"/>
          </a:p>
        </p:txBody>
      </p:sp>
      <p:sp>
        <p:nvSpPr>
          <p:cNvPr id="47" name="Textfeld 46">
            <a:extLst>
              <a:ext uri="{FF2B5EF4-FFF2-40B4-BE49-F238E27FC236}">
                <a16:creationId xmlns:a16="http://schemas.microsoft.com/office/drawing/2014/main" id="{DAA2481A-8D3F-A38D-39E4-A16B39AA1FAD}"/>
              </a:ext>
            </a:extLst>
          </p:cNvPr>
          <p:cNvSpPr txBox="1"/>
          <p:nvPr/>
        </p:nvSpPr>
        <p:spPr>
          <a:xfrm>
            <a:off x="224705" y="5681885"/>
            <a:ext cx="666849" cy="646331"/>
          </a:xfrm>
          <a:prstGeom prst="rect">
            <a:avLst/>
          </a:prstGeom>
          <a:noFill/>
        </p:spPr>
        <p:txBody>
          <a:bodyPr wrap="none" lIns="0" tIns="0" rIns="0" bIns="0" rtlCol="0">
            <a:spAutoFit/>
          </a:bodyPr>
          <a:lstStyle/>
          <a:p>
            <a:pPr algn="l"/>
            <a:r>
              <a:rPr lang="en-GB" sz="1400"/>
              <a:t>Dataset </a:t>
            </a:r>
          </a:p>
          <a:p>
            <a:pPr algn="l"/>
            <a:r>
              <a:rPr lang="en-GB" sz="1400"/>
              <a:t>with</a:t>
            </a:r>
          </a:p>
          <a:p>
            <a:pPr algn="l"/>
            <a:r>
              <a:rPr lang="en-GB" sz="1400"/>
              <a:t>Noise</a:t>
            </a:r>
            <a:endParaRPr lang="en-DE" sz="1400" err="1"/>
          </a:p>
        </p:txBody>
      </p:sp>
      <p:sp>
        <p:nvSpPr>
          <p:cNvPr id="53" name="Textfeld 52">
            <a:extLst>
              <a:ext uri="{FF2B5EF4-FFF2-40B4-BE49-F238E27FC236}">
                <a16:creationId xmlns:a16="http://schemas.microsoft.com/office/drawing/2014/main" id="{440D78CE-EAD6-6BFD-523B-11456E7AC8F3}"/>
              </a:ext>
            </a:extLst>
          </p:cNvPr>
          <p:cNvSpPr txBox="1"/>
          <p:nvPr/>
        </p:nvSpPr>
        <p:spPr>
          <a:xfrm>
            <a:off x="65713" y="4493539"/>
            <a:ext cx="1043555" cy="215444"/>
          </a:xfrm>
          <a:prstGeom prst="rect">
            <a:avLst/>
          </a:prstGeom>
          <a:noFill/>
        </p:spPr>
        <p:txBody>
          <a:bodyPr wrap="none" lIns="0" tIns="0" rIns="0" bIns="0" rtlCol="0">
            <a:spAutoFit/>
          </a:bodyPr>
          <a:lstStyle/>
          <a:p>
            <a:pPr algn="l"/>
            <a:r>
              <a:rPr lang="en-GB" sz="1400" u="sng"/>
              <a:t>Finetuned on</a:t>
            </a:r>
            <a:endParaRPr lang="en-DE" sz="1400" u="sng" err="1"/>
          </a:p>
        </p:txBody>
      </p:sp>
      <p:cxnSp>
        <p:nvCxnSpPr>
          <p:cNvPr id="5" name="Gerade Verbindung mit Pfeil 4">
            <a:extLst>
              <a:ext uri="{FF2B5EF4-FFF2-40B4-BE49-F238E27FC236}">
                <a16:creationId xmlns:a16="http://schemas.microsoft.com/office/drawing/2014/main" id="{0CD9898D-D214-BA37-C6DE-086215178537}"/>
              </a:ext>
            </a:extLst>
          </p:cNvPr>
          <p:cNvCxnSpPr/>
          <p:nvPr/>
        </p:nvCxnSpPr>
        <p:spPr>
          <a:xfrm>
            <a:off x="3007151" y="4708983"/>
            <a:ext cx="0" cy="409772"/>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002456CF-B2DB-33E3-F05F-7F92833253FF}"/>
              </a:ext>
            </a:extLst>
          </p:cNvPr>
          <p:cNvCxnSpPr>
            <a:cxnSpLocks/>
          </p:cNvCxnSpPr>
          <p:nvPr/>
        </p:nvCxnSpPr>
        <p:spPr>
          <a:xfrm>
            <a:off x="8455843" y="4493539"/>
            <a:ext cx="0" cy="581220"/>
          </a:xfrm>
          <a:prstGeom prst="straightConnector1">
            <a:avLst/>
          </a:prstGeom>
          <a:ln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97706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F3A8F-6E4A-ABA9-E12C-19112920B3A4}"/>
              </a:ext>
            </a:extLst>
          </p:cNvPr>
          <p:cNvSpPr>
            <a:spLocks noGrp="1"/>
          </p:cNvSpPr>
          <p:nvPr>
            <p:ph type="title"/>
          </p:nvPr>
        </p:nvSpPr>
        <p:spPr>
          <a:xfrm>
            <a:off x="555812" y="342992"/>
            <a:ext cx="11080376" cy="430887"/>
          </a:xfrm>
        </p:spPr>
        <p:txBody>
          <a:bodyPr/>
          <a:lstStyle/>
          <a:p>
            <a:r>
              <a:rPr lang="en-GB"/>
              <a:t>Finetuning</a:t>
            </a:r>
            <a:endParaRPr lang="en-DE"/>
          </a:p>
        </p:txBody>
      </p:sp>
      <p:sp>
        <p:nvSpPr>
          <p:cNvPr id="3" name="Datumsplatzhalter 2">
            <a:extLst>
              <a:ext uri="{FF2B5EF4-FFF2-40B4-BE49-F238E27FC236}">
                <a16:creationId xmlns:a16="http://schemas.microsoft.com/office/drawing/2014/main" id="{3635C682-7535-DA98-F0E6-DDABB4F7BA53}"/>
              </a:ext>
            </a:extLst>
          </p:cNvPr>
          <p:cNvSpPr>
            <a:spLocks noGrp="1"/>
          </p:cNvSpPr>
          <p:nvPr>
            <p:ph type="dt" sz="half" idx="10"/>
          </p:nvPr>
        </p:nvSpPr>
        <p:spPr/>
        <p:txBody>
          <a:bodyPr/>
          <a:lstStyle/>
          <a:p>
            <a:fld id="{218B4C4F-5491-4CAC-BACA-E3B9C97EBF3B}" type="datetime1">
              <a:rPr lang="de-DE" smtClean="0"/>
              <a:t>17.08.2024</a:t>
            </a:fld>
            <a:endParaRPr lang="de-DE"/>
          </a:p>
        </p:txBody>
      </p:sp>
      <p:sp>
        <p:nvSpPr>
          <p:cNvPr id="5" name="Foliennummernplatzhalter 4">
            <a:extLst>
              <a:ext uri="{FF2B5EF4-FFF2-40B4-BE49-F238E27FC236}">
                <a16:creationId xmlns:a16="http://schemas.microsoft.com/office/drawing/2014/main" id="{5A5EEBA5-769C-0C27-4581-A7436F7292C4}"/>
              </a:ext>
            </a:extLst>
          </p:cNvPr>
          <p:cNvSpPr>
            <a:spLocks noGrp="1"/>
          </p:cNvSpPr>
          <p:nvPr>
            <p:ph type="sldNum" sz="quarter" idx="12"/>
          </p:nvPr>
        </p:nvSpPr>
        <p:spPr/>
        <p:txBody>
          <a:bodyPr/>
          <a:lstStyle/>
          <a:p>
            <a:fld id="{69F34120-B5BD-450B-94B9-3E8DBFFED806}" type="slidenum">
              <a:rPr lang="de-DE" smtClean="0"/>
              <a:t>47</a:t>
            </a:fld>
            <a:endParaRPr lang="de-DE"/>
          </a:p>
        </p:txBody>
      </p:sp>
      <p:pic>
        <p:nvPicPr>
          <p:cNvPr id="27" name="Grafik 26">
            <a:extLst>
              <a:ext uri="{FF2B5EF4-FFF2-40B4-BE49-F238E27FC236}">
                <a16:creationId xmlns:a16="http://schemas.microsoft.com/office/drawing/2014/main" id="{DAC29ABC-8DAB-A23C-6CD5-C75BB525E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6004" y="772651"/>
            <a:ext cx="7889117" cy="5385591"/>
          </a:xfrm>
          <a:prstGeom prst="rect">
            <a:avLst/>
          </a:prstGeom>
          <a:ln>
            <a:noFill/>
          </a:ln>
        </p:spPr>
      </p:pic>
      <p:pic>
        <p:nvPicPr>
          <p:cNvPr id="29" name="Grafik 28">
            <a:extLst>
              <a:ext uri="{FF2B5EF4-FFF2-40B4-BE49-F238E27FC236}">
                <a16:creationId xmlns:a16="http://schemas.microsoft.com/office/drawing/2014/main" id="{224B66FC-5C3D-27F8-3A6B-A717AB762372}"/>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3566007" y="772651"/>
            <a:ext cx="7889114" cy="5385589"/>
          </a:xfrm>
          <a:prstGeom prst="rect">
            <a:avLst/>
          </a:prstGeom>
          <a:ln>
            <a:noFill/>
          </a:ln>
        </p:spPr>
      </p:pic>
      <p:sp>
        <p:nvSpPr>
          <p:cNvPr id="4" name="Textplatzhalter 6">
            <a:extLst>
              <a:ext uri="{FF2B5EF4-FFF2-40B4-BE49-F238E27FC236}">
                <a16:creationId xmlns:a16="http://schemas.microsoft.com/office/drawing/2014/main" id="{C805392C-F610-9955-07C6-FE89DCC9580F}"/>
              </a:ext>
            </a:extLst>
          </p:cNvPr>
          <p:cNvSpPr txBox="1">
            <a:spLocks/>
          </p:cNvSpPr>
          <p:nvPr/>
        </p:nvSpPr>
        <p:spPr>
          <a:xfrm>
            <a:off x="555811" y="830672"/>
            <a:ext cx="3141405" cy="1723549"/>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t>Auswertung – </a:t>
            </a:r>
            <a:br>
              <a:rPr lang="de-DE"/>
            </a:br>
            <a:r>
              <a:rPr lang="de-DE"/>
              <a:t>Ungewichtet und</a:t>
            </a:r>
            <a:br>
              <a:rPr lang="de-DE"/>
            </a:br>
            <a:r>
              <a:rPr lang="de-DE">
                <a:solidFill>
                  <a:srgbClr val="009B91"/>
                </a:solidFill>
              </a:rPr>
              <a:t>Gewichtet</a:t>
            </a:r>
            <a:br>
              <a:rPr lang="de-DE"/>
            </a:br>
            <a:endParaRPr lang="de-DE"/>
          </a:p>
        </p:txBody>
      </p:sp>
      <p:sp>
        <p:nvSpPr>
          <p:cNvPr id="7" name="Textfeld 6">
            <a:extLst>
              <a:ext uri="{FF2B5EF4-FFF2-40B4-BE49-F238E27FC236}">
                <a16:creationId xmlns:a16="http://schemas.microsoft.com/office/drawing/2014/main" id="{77D00F61-D4B5-7590-1C53-1FCEE967DC88}"/>
              </a:ext>
            </a:extLst>
          </p:cNvPr>
          <p:cNvSpPr txBox="1"/>
          <p:nvPr/>
        </p:nvSpPr>
        <p:spPr>
          <a:xfrm>
            <a:off x="555812" y="2448226"/>
            <a:ext cx="2829126" cy="2308324"/>
          </a:xfrm>
          <a:prstGeom prst="rect">
            <a:avLst/>
          </a:prstGeom>
          <a:noFill/>
        </p:spPr>
        <p:txBody>
          <a:bodyPr wrap="square">
            <a:spAutoFit/>
          </a:bodyPr>
          <a:lstStyle/>
          <a:p>
            <a:r>
              <a:rPr lang="de-DE" sz="1800" b="0" i="0" u="none" strike="noStrike">
                <a:effectLst/>
              </a:rPr>
              <a:t>→ </a:t>
            </a:r>
            <a:r>
              <a:rPr lang="de-DE" sz="1800" b="1" i="0" u="none" strike="noStrike" err="1">
                <a:solidFill>
                  <a:srgbClr val="009B91"/>
                </a:solidFill>
                <a:effectLst/>
              </a:rPr>
              <a:t>gefinetunete</a:t>
            </a:r>
            <a:r>
              <a:rPr lang="de-DE" sz="1800" b="1" i="0" u="none" strike="noStrike">
                <a:solidFill>
                  <a:srgbClr val="009B91"/>
                </a:solidFill>
                <a:effectLst/>
              </a:rPr>
              <a:t> Modelle</a:t>
            </a:r>
            <a:r>
              <a:rPr lang="de-DE" sz="1800" b="1" i="0" u="none" strike="noStrike">
                <a:effectLst/>
              </a:rPr>
              <a:t> </a:t>
            </a:r>
            <a:r>
              <a:rPr lang="de-DE" sz="1800" i="0" u="none" strike="noStrike">
                <a:effectLst/>
              </a:rPr>
              <a:t>kommen an GPT3 ran (HF-NEW &amp; HF-OLD)</a:t>
            </a:r>
            <a:br>
              <a:rPr lang="de-DE" sz="1800" i="0" u="none" strike="noStrike">
                <a:effectLst/>
              </a:rPr>
            </a:br>
            <a:endParaRPr lang="de-DE" sz="1800" i="0" u="none" strike="noStrike">
              <a:effectLst/>
            </a:endParaRPr>
          </a:p>
          <a:p>
            <a:r>
              <a:rPr lang="de-DE"/>
              <a:t>→</a:t>
            </a:r>
            <a:r>
              <a:rPr lang="de-DE" sz="1800" i="0" u="none" strike="noStrike">
                <a:effectLst/>
              </a:rPr>
              <a:t> sind in Metriken über Textähnlichkeit deutlich schlechter durch Chain </a:t>
            </a:r>
            <a:r>
              <a:rPr lang="de-DE" sz="1800" i="0" u="none" strike="noStrike" err="1">
                <a:effectLst/>
              </a:rPr>
              <a:t>of</a:t>
            </a:r>
            <a:r>
              <a:rPr lang="de-DE" sz="1800" i="0" u="none" strike="noStrike">
                <a:effectLst/>
              </a:rPr>
              <a:t> </a:t>
            </a:r>
            <a:r>
              <a:rPr lang="de-DE" sz="1800" i="0" u="none" strike="noStrike" err="1">
                <a:effectLst/>
              </a:rPr>
              <a:t>Thought</a:t>
            </a:r>
            <a:r>
              <a:rPr lang="de-DE" sz="1800" i="0" u="none" strike="noStrike">
                <a:effectLst/>
              </a:rPr>
              <a:t> </a:t>
            </a:r>
            <a:endParaRPr lang="en-DE"/>
          </a:p>
        </p:txBody>
      </p:sp>
      <p:grpSp>
        <p:nvGrpSpPr>
          <p:cNvPr id="13" name="Gruppieren 12">
            <a:extLst>
              <a:ext uri="{FF2B5EF4-FFF2-40B4-BE49-F238E27FC236}">
                <a16:creationId xmlns:a16="http://schemas.microsoft.com/office/drawing/2014/main" id="{B1505662-C35F-4A30-D917-6814F9BC1165}"/>
              </a:ext>
            </a:extLst>
          </p:cNvPr>
          <p:cNvGrpSpPr/>
          <p:nvPr/>
        </p:nvGrpSpPr>
        <p:grpSpPr>
          <a:xfrm>
            <a:off x="3697217" y="1155347"/>
            <a:ext cx="7220449" cy="3762259"/>
            <a:chOff x="6155326" y="1825109"/>
            <a:chExt cx="5196881" cy="2649260"/>
          </a:xfrm>
        </p:grpSpPr>
        <p:sp>
          <p:nvSpPr>
            <p:cNvPr id="9" name="Rechteck 8">
              <a:extLst>
                <a:ext uri="{FF2B5EF4-FFF2-40B4-BE49-F238E27FC236}">
                  <a16:creationId xmlns:a16="http://schemas.microsoft.com/office/drawing/2014/main" id="{E2F341BF-738A-C77B-82E7-5BEA7BA8008A}"/>
                </a:ext>
              </a:extLst>
            </p:cNvPr>
            <p:cNvSpPr/>
            <p:nvPr/>
          </p:nvSpPr>
          <p:spPr>
            <a:xfrm>
              <a:off x="6320460" y="3855402"/>
              <a:ext cx="4966584" cy="618967"/>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0" name="Rechteck 9">
              <a:extLst>
                <a:ext uri="{FF2B5EF4-FFF2-40B4-BE49-F238E27FC236}">
                  <a16:creationId xmlns:a16="http://schemas.microsoft.com/office/drawing/2014/main" id="{4E11DC7B-BC3C-7538-D18F-7D68B0699A13}"/>
                </a:ext>
              </a:extLst>
            </p:cNvPr>
            <p:cNvSpPr/>
            <p:nvPr/>
          </p:nvSpPr>
          <p:spPr>
            <a:xfrm>
              <a:off x="6155326" y="1825109"/>
              <a:ext cx="5196881" cy="864918"/>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2" name="Rechteck 11">
              <a:extLst>
                <a:ext uri="{FF2B5EF4-FFF2-40B4-BE49-F238E27FC236}">
                  <a16:creationId xmlns:a16="http://schemas.microsoft.com/office/drawing/2014/main" id="{F848606F-621A-F955-747A-7F08ACABBDAA}"/>
                </a:ext>
              </a:extLst>
            </p:cNvPr>
            <p:cNvSpPr/>
            <p:nvPr/>
          </p:nvSpPr>
          <p:spPr>
            <a:xfrm>
              <a:off x="6320460" y="2990174"/>
              <a:ext cx="4966584" cy="274994"/>
            </a:xfrm>
            <a:prstGeom prst="rect">
              <a:avLst/>
            </a:prstGeom>
            <a:solidFill>
              <a:srgbClr val="FFFFFF">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grpSp>
      <p:sp>
        <p:nvSpPr>
          <p:cNvPr id="8" name="Rechteck: abgerundete Ecken 7">
            <a:extLst>
              <a:ext uri="{FF2B5EF4-FFF2-40B4-BE49-F238E27FC236}">
                <a16:creationId xmlns:a16="http://schemas.microsoft.com/office/drawing/2014/main" id="{BBFC040F-A895-24A8-5344-6704271BEAA6}"/>
              </a:ext>
            </a:extLst>
          </p:cNvPr>
          <p:cNvSpPr/>
          <p:nvPr/>
        </p:nvSpPr>
        <p:spPr>
          <a:xfrm>
            <a:off x="4086225" y="3170238"/>
            <a:ext cx="6610350" cy="895350"/>
          </a:xfrm>
          <a:prstGeom prst="roundRect">
            <a:avLst>
              <a:gd name="adj" fmla="val 5312"/>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E" sz="1400">
              <a:solidFill>
                <a:schemeClr val="tx1"/>
              </a:solidFill>
            </a:endParaRPr>
          </a:p>
        </p:txBody>
      </p:sp>
      <p:sp>
        <p:nvSpPr>
          <p:cNvPr id="14" name="Textplatzhalter 6">
            <a:extLst>
              <a:ext uri="{FF2B5EF4-FFF2-40B4-BE49-F238E27FC236}">
                <a16:creationId xmlns:a16="http://schemas.microsoft.com/office/drawing/2014/main" id="{78BA7022-EDDC-E469-158C-0224E22009C2}"/>
              </a:ext>
            </a:extLst>
          </p:cNvPr>
          <p:cNvSpPr txBox="1">
            <a:spLocks/>
          </p:cNvSpPr>
          <p:nvPr/>
        </p:nvSpPr>
        <p:spPr>
          <a:xfrm>
            <a:off x="555811" y="830670"/>
            <a:ext cx="3141405" cy="1723549"/>
          </a:xfrm>
          <a:prstGeom prst="rect">
            <a:avLst/>
          </a:prstGeom>
        </p:spPr>
        <p:txBody>
          <a:bodyPr vert="horz" wrap="square" lIns="0" tIns="0" rIns="0" bIns="0" rtlCol="0">
            <a:spAutoFit/>
          </a:bodyPr>
          <a:lstStyle>
            <a:lvl1pPr marL="0" indent="0" algn="l" defTabSz="914400" rtl="0" eaLnBrk="1" latinLnBrk="0" hangingPunct="1">
              <a:spcBef>
                <a:spcPts val="0"/>
              </a:spcBef>
              <a:buFont typeface="Arial" panose="020B0604020202020204" pitchFamily="34" charset="0"/>
              <a:buNone/>
              <a:tabLst/>
              <a:defRPr sz="2800" kern="1200">
                <a:solidFill>
                  <a:schemeClr val="tx1"/>
                </a:solidFill>
                <a:latin typeface="+mn-lt"/>
                <a:ea typeface="+mn-ea"/>
                <a:cs typeface="+mn-cs"/>
              </a:defRPr>
            </a:lvl1pPr>
            <a:lvl2pPr marL="263525" indent="-263525" algn="l" defTabSz="914400" rtl="0" eaLnBrk="1" latinLnBrk="0" hangingPunct="1">
              <a:spcBef>
                <a:spcPts val="600"/>
              </a:spcBef>
              <a:buClr>
                <a:srgbClr val="009B91"/>
              </a:buClr>
              <a:buFont typeface="Arial" panose="020B0604020202020204" pitchFamily="34" charset="0"/>
              <a:buChar char="•"/>
              <a:defRPr sz="2000" kern="1200">
                <a:solidFill>
                  <a:schemeClr val="tx1"/>
                </a:solidFill>
                <a:latin typeface="+mn-lt"/>
                <a:ea typeface="+mn-ea"/>
                <a:cs typeface="+mn-cs"/>
              </a:defRPr>
            </a:lvl2pPr>
            <a:lvl3pPr marL="536575" indent="-273050" algn="l" defTabSz="914400" rtl="0" eaLnBrk="1" latinLnBrk="0" hangingPunct="1">
              <a:spcBef>
                <a:spcPts val="0"/>
              </a:spcBef>
              <a:buClr>
                <a:srgbClr val="009B91"/>
              </a:buClr>
              <a:buFont typeface="Symbol" panose="05050102010706020507" pitchFamily="18" charset="2"/>
              <a:buChar char="-"/>
              <a:defRPr sz="1800" kern="1200">
                <a:solidFill>
                  <a:schemeClr val="tx1"/>
                </a:solidFill>
                <a:latin typeface="+mn-lt"/>
                <a:ea typeface="+mn-ea"/>
                <a:cs typeface="+mn-cs"/>
              </a:defRPr>
            </a:lvl3pPr>
            <a:lvl4pPr marL="803275" indent="-268288" algn="l" defTabSz="914400" rtl="0" eaLnBrk="1" latinLnBrk="0" hangingPunct="1">
              <a:spcBef>
                <a:spcPts val="0"/>
              </a:spcBef>
              <a:buClr>
                <a:srgbClr val="009B91"/>
              </a:buClr>
              <a:buFont typeface="Arial" panose="020B0604020202020204" pitchFamily="34" charset="0"/>
              <a:buChar char="•"/>
              <a:defRPr sz="1800" kern="1200">
                <a:solidFill>
                  <a:schemeClr val="tx1"/>
                </a:solidFill>
                <a:latin typeface="+mn-lt"/>
                <a:ea typeface="+mn-ea"/>
                <a:cs typeface="+mn-cs"/>
              </a:defRPr>
            </a:lvl4pPr>
            <a:lvl5pPr marL="1081088" indent="-277813" algn="l" defTabSz="914400" rtl="0" eaLnBrk="1" latinLnBrk="0" hangingPunct="1">
              <a:spcBef>
                <a:spcPts val="0"/>
              </a:spcBef>
              <a:buClr>
                <a:srgbClr val="009B91"/>
              </a:buClr>
              <a:buFont typeface="Symbol" panose="05050102010706020507" pitchFamily="18" charset="2"/>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a:t>Auswertung – </a:t>
            </a:r>
            <a:br>
              <a:rPr lang="de-DE"/>
            </a:br>
            <a:r>
              <a:rPr lang="de-DE">
                <a:solidFill>
                  <a:srgbClr val="009B91"/>
                </a:solidFill>
              </a:rPr>
              <a:t>Ungewichtet</a:t>
            </a:r>
            <a:r>
              <a:rPr lang="de-DE"/>
              <a:t> und</a:t>
            </a:r>
            <a:br>
              <a:rPr lang="de-DE"/>
            </a:br>
            <a:r>
              <a:rPr lang="de-DE"/>
              <a:t>Gewichtet</a:t>
            </a:r>
            <a:br>
              <a:rPr lang="de-DE"/>
            </a:br>
            <a:endParaRPr lang="de-DE"/>
          </a:p>
        </p:txBody>
      </p:sp>
    </p:spTree>
    <p:extLst>
      <p:ext uri="{BB962C8B-B14F-4D97-AF65-F5344CB8AC3E}">
        <p14:creationId xmlns:p14="http://schemas.microsoft.com/office/powerpoint/2010/main" val="203298571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KADDI</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9976988"/>
      </p:ext>
    </p:extLst>
  </p:cSld>
  <p:clrMapOvr>
    <a:masterClrMapping/>
  </p:clrMapOvr>
  <p:transition>
    <p:push dir="u"/>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Relevanz Prompt-Engineering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85750" indent="-285750"/>
            <a:r>
              <a:rPr lang="de-DE" sz="1600" b="1">
                <a:solidFill>
                  <a:schemeClr val="tx1">
                    <a:lumMod val="85000"/>
                    <a:lumOff val="15000"/>
                  </a:schemeClr>
                </a:solidFill>
                <a:latin typeface="+mj-lt"/>
                <a:cs typeface="Arial"/>
              </a:rPr>
              <a:t>Prompt:</a:t>
            </a:r>
            <a:r>
              <a:rPr lang="de-DE" sz="1600">
                <a:solidFill>
                  <a:schemeClr val="tx1">
                    <a:lumMod val="85000"/>
                    <a:lumOff val="15000"/>
                  </a:schemeClr>
                </a:solidFill>
                <a:latin typeface="+mj-lt"/>
                <a:cs typeface="Arial"/>
              </a:rPr>
              <a:t> </a:t>
            </a:r>
            <a:r>
              <a:rPr lang="de-DE" sz="1600">
                <a:solidFill>
                  <a:srgbClr val="A31515"/>
                </a:solidFill>
                <a:latin typeface="+mj-lt"/>
                <a:cs typeface="Arial"/>
              </a:rPr>
              <a:t>"Bitte alle Fragen in Deutsch beantworten und nur mithilfe des gegebenen Kontexts beantworten. {</a:t>
            </a:r>
            <a:r>
              <a:rPr lang="de-DE" sz="1600" err="1">
                <a:solidFill>
                  <a:srgbClr val="A31515"/>
                </a:solidFill>
                <a:latin typeface="+mj-lt"/>
                <a:cs typeface="Arial"/>
              </a:rPr>
              <a:t>context</a:t>
            </a:r>
            <a:r>
              <a:rPr lang="de-DE" sz="1600">
                <a:solidFill>
                  <a:srgbClr val="A31515"/>
                </a:solidFill>
                <a:latin typeface="+mj-lt"/>
                <a:cs typeface="Arial"/>
              </a:rPr>
              <a:t>} Frage: {</a:t>
            </a:r>
            <a:r>
              <a:rPr lang="de-DE" sz="1600" err="1">
                <a:solidFill>
                  <a:srgbClr val="A31515"/>
                </a:solidFill>
                <a:latin typeface="+mj-lt"/>
                <a:cs typeface="Arial"/>
              </a:rPr>
              <a:t>question</a:t>
            </a:r>
            <a:r>
              <a:rPr lang="de-DE" sz="1600">
                <a:solidFill>
                  <a:srgbClr val="A31515"/>
                </a:solidFill>
                <a:latin typeface="+mj-lt"/>
                <a:cs typeface="Arial"/>
              </a:rPr>
              <a:t>}„</a:t>
            </a:r>
            <a:endParaRPr lang="de-DE" sz="2400">
              <a:latin typeface="+mj-lt"/>
            </a:endParaRPr>
          </a:p>
          <a:p>
            <a:pPr marL="552450" lvl="1" indent="-285750"/>
            <a:r>
              <a:rPr lang="de-DE" sz="1600" b="1">
                <a:solidFill>
                  <a:schemeClr val="tx1">
                    <a:lumMod val="85000"/>
                    <a:lumOff val="15000"/>
                  </a:schemeClr>
                </a:solidFill>
                <a:latin typeface="+mj-lt"/>
                <a:cs typeface="Arial"/>
              </a:rPr>
              <a:t>Resultat</a:t>
            </a:r>
            <a:r>
              <a:rPr lang="de-DE" sz="1600">
                <a:solidFill>
                  <a:schemeClr val="tx1">
                    <a:lumMod val="95000"/>
                    <a:lumOff val="5000"/>
                  </a:schemeClr>
                </a:solidFill>
                <a:latin typeface="+mj-lt"/>
                <a:cs typeface="Arial"/>
              </a:rPr>
              <a:t>: Einige Dutzend Antworten werden dennoch auf Englisch beantwortet und teilweise werden sogar Fragen    erfunden, die nicht gestellt wurden.</a:t>
            </a:r>
          </a:p>
          <a:p>
            <a:pPr marL="0" indent="0">
              <a:buNone/>
            </a:pPr>
            <a:endParaRPr lang="de-DE" sz="1600">
              <a:solidFill>
                <a:srgbClr val="A31515"/>
              </a:solidFill>
              <a:latin typeface="+mj-lt"/>
              <a:cs typeface="Arial"/>
            </a:endParaRPr>
          </a:p>
          <a:p>
            <a:pPr marL="285750" indent="-285750"/>
            <a:r>
              <a:rPr lang="de-DE" sz="1600" b="1">
                <a:solidFill>
                  <a:schemeClr val="tx1">
                    <a:lumMod val="85000"/>
                    <a:lumOff val="15000"/>
                  </a:schemeClr>
                </a:solidFill>
                <a:latin typeface="+mj-lt"/>
                <a:cs typeface="Arial"/>
              </a:rPr>
              <a:t>Prompt: </a:t>
            </a:r>
            <a:r>
              <a:rPr lang="de-DE" sz="1600">
                <a:solidFill>
                  <a:srgbClr val="A31515"/>
                </a:solidFill>
                <a:latin typeface="+mj-lt"/>
                <a:cs typeface="Arial"/>
              </a:rPr>
              <a:t>"</a:t>
            </a:r>
            <a:r>
              <a:rPr lang="de-DE" sz="1600" err="1">
                <a:solidFill>
                  <a:srgbClr val="A31515"/>
                </a:solidFill>
                <a:latin typeface="+mj-lt"/>
                <a:cs typeface="Arial"/>
              </a:rPr>
              <a:t>Please</a:t>
            </a:r>
            <a:r>
              <a:rPr lang="de-DE" sz="1600">
                <a:solidFill>
                  <a:srgbClr val="A31515"/>
                </a:solidFill>
                <a:latin typeface="+mj-lt"/>
                <a:cs typeface="Arial"/>
              </a:rPr>
              <a:t> </a:t>
            </a:r>
            <a:r>
              <a:rPr lang="de-DE" sz="1600" err="1">
                <a:solidFill>
                  <a:srgbClr val="A31515"/>
                </a:solidFill>
                <a:latin typeface="+mj-lt"/>
                <a:cs typeface="Arial"/>
              </a:rPr>
              <a:t>answer</a:t>
            </a:r>
            <a:r>
              <a:rPr lang="de-DE" sz="1600">
                <a:solidFill>
                  <a:srgbClr val="A31515"/>
                </a:solidFill>
                <a:latin typeface="+mj-lt"/>
                <a:cs typeface="Arial"/>
              </a:rPr>
              <a:t> </a:t>
            </a:r>
            <a:r>
              <a:rPr lang="de-DE" sz="1600" err="1">
                <a:solidFill>
                  <a:srgbClr val="A31515"/>
                </a:solidFill>
                <a:latin typeface="+mj-lt"/>
                <a:cs typeface="Arial"/>
              </a:rPr>
              <a:t>only</a:t>
            </a:r>
            <a:r>
              <a:rPr lang="de-DE" sz="1600">
                <a:solidFill>
                  <a:srgbClr val="A31515"/>
                </a:solidFill>
                <a:latin typeface="+mj-lt"/>
                <a:cs typeface="Arial"/>
              </a:rPr>
              <a:t> in </a:t>
            </a:r>
            <a:r>
              <a:rPr lang="de-DE" sz="1600" err="1">
                <a:solidFill>
                  <a:srgbClr val="A31515"/>
                </a:solidFill>
                <a:latin typeface="+mj-lt"/>
                <a:cs typeface="Arial"/>
              </a:rPr>
              <a:t>german</a:t>
            </a:r>
            <a:r>
              <a:rPr lang="de-DE" sz="1600">
                <a:solidFill>
                  <a:srgbClr val="A31515"/>
                </a:solidFill>
                <a:latin typeface="+mj-lt"/>
                <a:cs typeface="Arial"/>
              </a:rPr>
              <a:t> and </a:t>
            </a:r>
            <a:r>
              <a:rPr lang="de-DE" sz="1600" err="1">
                <a:solidFill>
                  <a:srgbClr val="A31515"/>
                </a:solidFill>
                <a:latin typeface="+mj-lt"/>
                <a:cs typeface="Arial"/>
              </a:rPr>
              <a:t>only</a:t>
            </a:r>
            <a:r>
              <a:rPr lang="de-DE" sz="1600">
                <a:solidFill>
                  <a:srgbClr val="A31515"/>
                </a:solidFill>
                <a:latin typeface="+mj-lt"/>
                <a:cs typeface="Arial"/>
              </a:rPr>
              <a:t> </a:t>
            </a:r>
            <a:r>
              <a:rPr lang="de-DE" sz="1600" err="1">
                <a:solidFill>
                  <a:srgbClr val="A31515"/>
                </a:solidFill>
                <a:latin typeface="+mj-lt"/>
                <a:cs typeface="Arial"/>
              </a:rPr>
              <a:t>with</a:t>
            </a:r>
            <a:r>
              <a:rPr lang="de-DE" sz="1600">
                <a:solidFill>
                  <a:srgbClr val="A31515"/>
                </a:solidFill>
                <a:latin typeface="+mj-lt"/>
                <a:cs typeface="Arial"/>
              </a:rPr>
              <a:t> </a:t>
            </a:r>
            <a:r>
              <a:rPr lang="de-DE" sz="1600" err="1">
                <a:solidFill>
                  <a:srgbClr val="A31515"/>
                </a:solidFill>
                <a:latin typeface="+mj-lt"/>
                <a:cs typeface="Arial"/>
              </a:rPr>
              <a:t>the</a:t>
            </a:r>
            <a:r>
              <a:rPr lang="de-DE" sz="1600">
                <a:solidFill>
                  <a:srgbClr val="A31515"/>
                </a:solidFill>
                <a:latin typeface="+mj-lt"/>
                <a:cs typeface="Arial"/>
              </a:rPr>
              <a:t> </a:t>
            </a:r>
            <a:r>
              <a:rPr lang="de-DE" sz="1600" err="1">
                <a:solidFill>
                  <a:srgbClr val="A31515"/>
                </a:solidFill>
                <a:latin typeface="+mj-lt"/>
                <a:cs typeface="Arial"/>
              </a:rPr>
              <a:t>knowledge</a:t>
            </a:r>
            <a:r>
              <a:rPr lang="de-DE" sz="1600">
                <a:solidFill>
                  <a:srgbClr val="A31515"/>
                </a:solidFill>
                <a:latin typeface="+mj-lt"/>
                <a:cs typeface="Arial"/>
              </a:rPr>
              <a:t> </a:t>
            </a:r>
            <a:r>
              <a:rPr lang="de-DE" sz="1600" err="1">
                <a:solidFill>
                  <a:srgbClr val="A31515"/>
                </a:solidFill>
                <a:latin typeface="+mj-lt"/>
                <a:cs typeface="Arial"/>
              </a:rPr>
              <a:t>of</a:t>
            </a:r>
            <a:r>
              <a:rPr lang="de-DE" sz="1600">
                <a:solidFill>
                  <a:srgbClr val="A31515"/>
                </a:solidFill>
                <a:latin typeface="+mj-lt"/>
                <a:cs typeface="Arial"/>
              </a:rPr>
              <a:t> </a:t>
            </a:r>
            <a:r>
              <a:rPr lang="de-DE" sz="1600" err="1">
                <a:solidFill>
                  <a:srgbClr val="A31515"/>
                </a:solidFill>
                <a:latin typeface="+mj-lt"/>
                <a:cs typeface="Arial"/>
              </a:rPr>
              <a:t>the</a:t>
            </a:r>
            <a:r>
              <a:rPr lang="de-DE" sz="1600">
                <a:solidFill>
                  <a:srgbClr val="A31515"/>
                </a:solidFill>
                <a:latin typeface="+mj-lt"/>
                <a:cs typeface="Arial"/>
              </a:rPr>
              <a:t> </a:t>
            </a:r>
            <a:r>
              <a:rPr lang="de-DE" sz="1600" err="1">
                <a:solidFill>
                  <a:srgbClr val="A31515"/>
                </a:solidFill>
                <a:latin typeface="+mj-lt"/>
                <a:cs typeface="Arial"/>
              </a:rPr>
              <a:t>given</a:t>
            </a:r>
            <a:r>
              <a:rPr lang="de-DE" sz="1600">
                <a:solidFill>
                  <a:srgbClr val="A31515"/>
                </a:solidFill>
                <a:latin typeface="+mj-lt"/>
                <a:cs typeface="Arial"/>
              </a:rPr>
              <a:t> </a:t>
            </a:r>
            <a:r>
              <a:rPr lang="de-DE" sz="1600" err="1">
                <a:solidFill>
                  <a:srgbClr val="A31515"/>
                </a:solidFill>
                <a:latin typeface="+mj-lt"/>
                <a:cs typeface="Arial"/>
              </a:rPr>
              <a:t>context</a:t>
            </a:r>
            <a:r>
              <a:rPr lang="de-DE" sz="1600">
                <a:solidFill>
                  <a:srgbClr val="A31515"/>
                </a:solidFill>
                <a:latin typeface="+mj-lt"/>
                <a:cs typeface="Arial"/>
              </a:rPr>
              <a:t>, </a:t>
            </a:r>
            <a:r>
              <a:rPr lang="de-DE" sz="1600" err="1">
                <a:solidFill>
                  <a:srgbClr val="A31515"/>
                </a:solidFill>
                <a:latin typeface="+mj-lt"/>
                <a:cs typeface="Arial"/>
              </a:rPr>
              <a:t>else</a:t>
            </a:r>
            <a:r>
              <a:rPr lang="de-DE" sz="1600">
                <a:solidFill>
                  <a:srgbClr val="A31515"/>
                </a:solidFill>
                <a:latin typeface="+mj-lt"/>
                <a:cs typeface="Arial"/>
              </a:rPr>
              <a:t> </a:t>
            </a:r>
            <a:r>
              <a:rPr lang="de-DE" sz="1600" err="1">
                <a:solidFill>
                  <a:srgbClr val="A31515"/>
                </a:solidFill>
                <a:latin typeface="+mj-lt"/>
                <a:cs typeface="Arial"/>
              </a:rPr>
              <a:t>answer</a:t>
            </a:r>
            <a:r>
              <a:rPr lang="de-DE" sz="1600">
                <a:solidFill>
                  <a:srgbClr val="A31515"/>
                </a:solidFill>
                <a:latin typeface="+mj-lt"/>
                <a:cs typeface="Arial"/>
              </a:rPr>
              <a:t> </a:t>
            </a:r>
            <a:br>
              <a:rPr lang="de-DE" sz="1600">
                <a:solidFill>
                  <a:srgbClr val="A31515"/>
                </a:solidFill>
                <a:latin typeface="+mj-lt"/>
                <a:cs typeface="Arial"/>
              </a:rPr>
            </a:br>
            <a:r>
              <a:rPr lang="de-DE" sz="1600">
                <a:solidFill>
                  <a:srgbClr val="A31515"/>
                </a:solidFill>
                <a:latin typeface="+mj-lt"/>
                <a:cs typeface="Arial"/>
              </a:rPr>
              <a:t>"Ich weiß es nicht". Do not </a:t>
            </a:r>
            <a:r>
              <a:rPr lang="de-DE" sz="1600" err="1">
                <a:solidFill>
                  <a:srgbClr val="A31515"/>
                </a:solidFill>
                <a:latin typeface="+mj-lt"/>
                <a:cs typeface="Arial"/>
              </a:rPr>
              <a:t>make</a:t>
            </a:r>
            <a:r>
              <a:rPr lang="de-DE" sz="1600">
                <a:solidFill>
                  <a:srgbClr val="A31515"/>
                </a:solidFill>
                <a:latin typeface="+mj-lt"/>
                <a:cs typeface="Arial"/>
              </a:rPr>
              <a:t> </a:t>
            </a:r>
            <a:r>
              <a:rPr lang="de-DE" sz="1600" err="1">
                <a:solidFill>
                  <a:srgbClr val="A31515"/>
                </a:solidFill>
                <a:latin typeface="+mj-lt"/>
                <a:cs typeface="Arial"/>
              </a:rPr>
              <a:t>up</a:t>
            </a:r>
            <a:r>
              <a:rPr lang="de-DE" sz="1600">
                <a:solidFill>
                  <a:srgbClr val="A31515"/>
                </a:solidFill>
                <a:latin typeface="+mj-lt"/>
                <a:cs typeface="Arial"/>
              </a:rPr>
              <a:t> </a:t>
            </a:r>
            <a:r>
              <a:rPr lang="de-DE" sz="1600" err="1">
                <a:solidFill>
                  <a:srgbClr val="A31515"/>
                </a:solidFill>
                <a:latin typeface="+mj-lt"/>
                <a:cs typeface="Arial"/>
              </a:rPr>
              <a:t>any</a:t>
            </a:r>
            <a:r>
              <a:rPr lang="de-DE" sz="1600">
                <a:solidFill>
                  <a:srgbClr val="A31515"/>
                </a:solidFill>
                <a:latin typeface="+mj-lt"/>
                <a:cs typeface="Arial"/>
              </a:rPr>
              <a:t> </a:t>
            </a:r>
            <a:r>
              <a:rPr lang="de-DE" sz="1600" err="1">
                <a:solidFill>
                  <a:srgbClr val="A31515"/>
                </a:solidFill>
                <a:latin typeface="+mj-lt"/>
                <a:cs typeface="Arial"/>
              </a:rPr>
              <a:t>information</a:t>
            </a:r>
            <a:r>
              <a:rPr lang="de-DE" sz="1600">
                <a:solidFill>
                  <a:srgbClr val="A31515"/>
                </a:solidFill>
                <a:latin typeface="+mj-lt"/>
                <a:cs typeface="Arial"/>
              </a:rPr>
              <a:t> </a:t>
            </a:r>
            <a:r>
              <a:rPr lang="de-DE" sz="1600" err="1">
                <a:solidFill>
                  <a:srgbClr val="A31515"/>
                </a:solidFill>
                <a:latin typeface="+mj-lt"/>
                <a:cs typeface="Arial"/>
              </a:rPr>
              <a:t>or</a:t>
            </a:r>
            <a:r>
              <a:rPr lang="de-DE" sz="1600">
                <a:solidFill>
                  <a:srgbClr val="A31515"/>
                </a:solidFill>
                <a:latin typeface="+mj-lt"/>
                <a:cs typeface="Arial"/>
              </a:rPr>
              <a:t> </a:t>
            </a:r>
            <a:r>
              <a:rPr lang="de-DE" sz="1600" err="1">
                <a:solidFill>
                  <a:srgbClr val="A31515"/>
                </a:solidFill>
                <a:latin typeface="+mj-lt"/>
                <a:cs typeface="Arial"/>
              </a:rPr>
              <a:t>question</a:t>
            </a:r>
            <a:r>
              <a:rPr lang="de-DE" sz="1600">
                <a:solidFill>
                  <a:srgbClr val="A31515"/>
                </a:solidFill>
                <a:latin typeface="+mj-lt"/>
                <a:cs typeface="Arial"/>
              </a:rPr>
              <a:t>. {</a:t>
            </a:r>
            <a:r>
              <a:rPr lang="de-DE" sz="1600" err="1">
                <a:solidFill>
                  <a:srgbClr val="A31515"/>
                </a:solidFill>
                <a:latin typeface="+mj-lt"/>
                <a:cs typeface="Arial"/>
              </a:rPr>
              <a:t>context</a:t>
            </a:r>
            <a:r>
              <a:rPr lang="de-DE" sz="1600">
                <a:solidFill>
                  <a:srgbClr val="A31515"/>
                </a:solidFill>
                <a:latin typeface="+mj-lt"/>
                <a:cs typeface="Arial"/>
              </a:rPr>
              <a:t>} Frage: {</a:t>
            </a:r>
            <a:r>
              <a:rPr lang="de-DE" sz="1600" err="1">
                <a:solidFill>
                  <a:srgbClr val="A31515"/>
                </a:solidFill>
                <a:latin typeface="+mj-lt"/>
                <a:cs typeface="Arial"/>
              </a:rPr>
              <a:t>question</a:t>
            </a:r>
            <a:r>
              <a:rPr lang="de-DE" sz="1600">
                <a:solidFill>
                  <a:srgbClr val="A31515"/>
                </a:solidFill>
                <a:latin typeface="+mj-lt"/>
                <a:cs typeface="Arial"/>
              </a:rPr>
              <a:t>}„</a:t>
            </a:r>
            <a:endParaRPr lang="de-DE" sz="2400">
              <a:solidFill>
                <a:srgbClr val="A31515"/>
              </a:solidFill>
              <a:latin typeface="+mj-lt"/>
              <a:cs typeface="Arial"/>
            </a:endParaRPr>
          </a:p>
          <a:p>
            <a:pPr marL="552450" lvl="1" indent="-285750"/>
            <a:r>
              <a:rPr lang="de-DE" sz="1600" b="1">
                <a:solidFill>
                  <a:schemeClr val="tx1">
                    <a:lumMod val="85000"/>
                    <a:lumOff val="15000"/>
                  </a:schemeClr>
                </a:solidFill>
                <a:latin typeface="+mj-lt"/>
                <a:cs typeface="Arial"/>
              </a:rPr>
              <a:t>Resultat</a:t>
            </a:r>
            <a:r>
              <a:rPr lang="de-DE" sz="1600">
                <a:solidFill>
                  <a:schemeClr val="tx1">
                    <a:lumMod val="95000"/>
                    <a:lumOff val="5000"/>
                  </a:schemeClr>
                </a:solidFill>
                <a:latin typeface="+mj-lt"/>
                <a:cs typeface="Arial"/>
              </a:rPr>
              <a:t>: Eine Handvoll Antworten werden dennoch auf Englisch beantwortet und es werden weiterhin zusätzliche              Fragen erfunden.</a:t>
            </a:r>
          </a:p>
          <a:p>
            <a:pPr marL="0" indent="0">
              <a:buNone/>
            </a:pPr>
            <a:endParaRPr lang="de-DE" sz="1600">
              <a:solidFill>
                <a:srgbClr val="A31515"/>
              </a:solidFill>
              <a:latin typeface="+mj-lt"/>
              <a:cs typeface="Arial"/>
            </a:endParaRPr>
          </a:p>
          <a:p>
            <a:pPr marL="285750" indent="-285750"/>
            <a:r>
              <a:rPr lang="de-DE" sz="1600" b="1">
                <a:solidFill>
                  <a:schemeClr val="tx1">
                    <a:lumMod val="85000"/>
                    <a:lumOff val="15000"/>
                  </a:schemeClr>
                </a:solidFill>
                <a:latin typeface="+mj-lt"/>
                <a:cs typeface="Arial"/>
              </a:rPr>
              <a:t>Prompt:</a:t>
            </a:r>
            <a:r>
              <a:rPr lang="de-DE" sz="1600">
                <a:solidFill>
                  <a:schemeClr val="tx1">
                    <a:lumMod val="85000"/>
                    <a:lumOff val="15000"/>
                  </a:schemeClr>
                </a:solidFill>
                <a:latin typeface="+mj-lt"/>
                <a:cs typeface="Arial"/>
              </a:rPr>
              <a:t> </a:t>
            </a:r>
            <a:r>
              <a:rPr lang="de-DE" sz="1600">
                <a:solidFill>
                  <a:srgbClr val="A31515"/>
                </a:solidFill>
                <a:latin typeface="+mj-lt"/>
                <a:cs typeface="Arial"/>
              </a:rPr>
              <a:t>"ANSWER ONLY IN GERMAN AND ONLY TO ONE QUESTION, THAT YOU RECEIVE WITH THE KNOWLEDGE OF THE GIVEN CONTEXT. IF YOU CANT ANSWER BASED ON THE GIVEN CONTEXT WRITE 'Ich weiß es nicht'. BITTE NUR DIE ERSTE FRAGE BEANTWORTEN UND KEINE WEITEREN. {</a:t>
            </a:r>
            <a:r>
              <a:rPr lang="de-DE" sz="1600" err="1">
                <a:solidFill>
                  <a:srgbClr val="A31515"/>
                </a:solidFill>
                <a:latin typeface="+mj-lt"/>
                <a:cs typeface="Arial"/>
              </a:rPr>
              <a:t>context</a:t>
            </a:r>
            <a:r>
              <a:rPr lang="de-DE" sz="1600">
                <a:solidFill>
                  <a:srgbClr val="A31515"/>
                </a:solidFill>
                <a:latin typeface="+mj-lt"/>
                <a:cs typeface="Arial"/>
              </a:rPr>
              <a:t>} Frage: {</a:t>
            </a:r>
            <a:r>
              <a:rPr lang="de-DE" sz="1600" err="1">
                <a:solidFill>
                  <a:srgbClr val="A31515"/>
                </a:solidFill>
                <a:latin typeface="+mj-lt"/>
                <a:cs typeface="Arial"/>
              </a:rPr>
              <a:t>question</a:t>
            </a:r>
            <a:r>
              <a:rPr lang="de-DE" sz="1600">
                <a:solidFill>
                  <a:srgbClr val="A31515"/>
                </a:solidFill>
                <a:latin typeface="+mj-lt"/>
                <a:cs typeface="Arial"/>
              </a:rPr>
              <a:t>}„</a:t>
            </a:r>
            <a:endParaRPr lang="de-DE" sz="1600">
              <a:solidFill>
                <a:srgbClr val="000000"/>
              </a:solidFill>
              <a:latin typeface="+mj-lt"/>
              <a:cs typeface="Arial"/>
            </a:endParaRPr>
          </a:p>
          <a:p>
            <a:pPr marL="552450" lvl="1" indent="-285750"/>
            <a:r>
              <a:rPr lang="de-DE" sz="1600" b="1">
                <a:solidFill>
                  <a:schemeClr val="tx1">
                    <a:lumMod val="85000"/>
                    <a:lumOff val="15000"/>
                  </a:schemeClr>
                </a:solidFill>
                <a:latin typeface="+mj-lt"/>
                <a:cs typeface="Arial"/>
              </a:rPr>
              <a:t>Resultat</a:t>
            </a:r>
            <a:r>
              <a:rPr lang="de-DE" sz="1600">
                <a:solidFill>
                  <a:schemeClr val="tx1">
                    <a:lumMod val="95000"/>
                    <a:lumOff val="5000"/>
                  </a:schemeClr>
                </a:solidFill>
                <a:latin typeface="+mj-lt"/>
                <a:cs typeface="Arial"/>
              </a:rPr>
              <a:t>: Alle Fragen auf Deutsch beantwortet, nur die gestellte Frage wird beantwortet, jedoch wird diese                          wenn zu unpräzise gestellt, dennoch zu Ende erfunden und beantwortet. Bisher immer noch nicht die Antwort    "Ich weiß es nicht" zurückgegeben.</a:t>
            </a:r>
          </a:p>
        </p:txBody>
      </p:sp>
    </p:spTree>
    <p:extLst>
      <p:ext uri="{BB962C8B-B14F-4D97-AF65-F5344CB8AC3E}">
        <p14:creationId xmlns:p14="http://schemas.microsoft.com/office/powerpoint/2010/main" val="298323837"/>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Einführung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r>
              <a:rPr lang="de-DE" b="1">
                <a:ea typeface="+mn-lt"/>
                <a:cs typeface="+mn-lt"/>
              </a:rPr>
              <a:t>Zielsetzung</a:t>
            </a:r>
            <a:r>
              <a:rPr lang="de-DE">
                <a:ea typeface="+mn-lt"/>
                <a:cs typeface="+mn-lt"/>
              </a:rPr>
              <a:t>: </a:t>
            </a:r>
            <a:br>
              <a:rPr lang="de-DE">
                <a:ea typeface="+mn-lt"/>
                <a:cs typeface="+mn-lt"/>
              </a:rPr>
            </a:br>
            <a:r>
              <a:rPr lang="de-DE">
                <a:ea typeface="+mn-lt"/>
                <a:cs typeface="+mn-lt"/>
              </a:rPr>
              <a:t>Machbarkeitsprüfung für einen Chatbot für das Prüfungsamt.</a:t>
            </a:r>
            <a:br>
              <a:rPr lang="de-DE">
                <a:ea typeface="+mn-lt"/>
                <a:cs typeface="+mn-lt"/>
              </a:rPr>
            </a:br>
            <a:endParaRPr lang="de-DE">
              <a:cs typeface="Arial"/>
            </a:endParaRPr>
          </a:p>
          <a:p>
            <a:pPr marL="267970" indent="-267970"/>
            <a:r>
              <a:rPr lang="de-DE" b="1">
                <a:ea typeface="+mn-lt"/>
                <a:cs typeface="+mn-lt"/>
              </a:rPr>
              <a:t>Hintergrund: </a:t>
            </a:r>
            <a:br>
              <a:rPr lang="de-DE" b="1">
                <a:ea typeface="+mn-lt"/>
                <a:cs typeface="+mn-lt"/>
              </a:rPr>
            </a:br>
            <a:r>
              <a:rPr lang="de-DE">
                <a:ea typeface="+mn-lt"/>
                <a:cs typeface="+mn-lt"/>
              </a:rPr>
              <a:t>Ein Bot soll häufig gestellte Fragen (FAQ) beantworten, indem er mit Dokumenten trainiert wird, die vom Prüfungsamt zur Verfügung gestellt wurden.</a:t>
            </a:r>
            <a:br>
              <a:rPr lang="en-US"/>
            </a:br>
            <a:endParaRPr lang="de-DE">
              <a:cs typeface="Arial"/>
            </a:endParaRPr>
          </a:p>
          <a:p>
            <a:pPr marL="267970" indent="-267970"/>
            <a:r>
              <a:rPr lang="de-DE" b="1">
                <a:ea typeface="+mn-lt"/>
                <a:cs typeface="+mn-lt"/>
              </a:rPr>
              <a:t>Evaluierung:</a:t>
            </a:r>
            <a:r>
              <a:rPr lang="de-DE">
                <a:ea typeface="+mn-lt"/>
                <a:cs typeface="+mn-lt"/>
              </a:rPr>
              <a:t> </a:t>
            </a:r>
            <a:br>
              <a:rPr lang="de-DE">
                <a:ea typeface="+mn-lt"/>
                <a:cs typeface="+mn-lt"/>
              </a:rPr>
            </a:br>
            <a:r>
              <a:rPr lang="de-DE">
                <a:ea typeface="+mn-lt"/>
                <a:cs typeface="+mn-lt"/>
              </a:rPr>
              <a:t>Leistungsfähigkeit des Chatbots, wie Korrektheit und Performance, werden anhand verschiedene </a:t>
            </a:r>
            <a:r>
              <a:rPr lang="de-DE" err="1">
                <a:ea typeface="+mn-lt"/>
                <a:cs typeface="+mn-lt"/>
              </a:rPr>
              <a:t>Evaluierungsmetriken</a:t>
            </a:r>
            <a:r>
              <a:rPr lang="de-DE">
                <a:ea typeface="+mn-lt"/>
                <a:cs typeface="+mn-lt"/>
              </a:rPr>
              <a:t> getestet.</a:t>
            </a:r>
            <a:endParaRPr lang="de-DE">
              <a:cs typeface="Arial"/>
            </a:endParaRPr>
          </a:p>
        </p:txBody>
      </p:sp>
    </p:spTree>
    <p:extLst>
      <p:ext uri="{BB962C8B-B14F-4D97-AF65-F5344CB8AC3E}">
        <p14:creationId xmlns:p14="http://schemas.microsoft.com/office/powerpoint/2010/main" val="2441769065"/>
      </p:ext>
    </p:extLst>
  </p:cSld>
  <p:clrMapOvr>
    <a:masterClrMapping/>
  </p:clrMapOvr>
  <p:transition>
    <p:push dir="u"/>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Empfehlung und Demo</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spcAft>
                <a:spcPts val="400"/>
              </a:spcAft>
            </a:pPr>
            <a:r>
              <a:rPr lang="de-DE">
                <a:ea typeface="+mn-lt"/>
                <a:cs typeface="+mn-lt"/>
              </a:rPr>
              <a:t>Die Entwicklung des Chatbots für das Prüfungsamt ist machbar ist, allerdings bleibt ein erhebliches Maß an Unsicherheit bestehen, da große Sprachmodelle (LLMs) dazu neigen, falsche oder erfundene Informationen zu generieren, wenn sie nicht über ausreichende Kenntnisse verfügen. </a:t>
            </a:r>
            <a:endParaRPr lang="de-DE"/>
          </a:p>
          <a:p>
            <a:pPr marL="267970" indent="-267970">
              <a:spcAft>
                <a:spcPts val="400"/>
              </a:spcAft>
            </a:pPr>
            <a:r>
              <a:rPr lang="de-DE">
                <a:ea typeface="+mn-lt"/>
                <a:cs typeface="+mn-lt"/>
              </a:rPr>
              <a:t>Dieses Problem besteht sogar bei fortschrittlichen LLMs wie </a:t>
            </a:r>
            <a:r>
              <a:rPr lang="de-DE" err="1">
                <a:ea typeface="+mn-lt"/>
                <a:cs typeface="+mn-lt"/>
              </a:rPr>
              <a:t>ChatGPT</a:t>
            </a:r>
            <a:r>
              <a:rPr lang="de-DE">
                <a:ea typeface="+mn-lt"/>
                <a:cs typeface="+mn-lt"/>
              </a:rPr>
              <a:t>, trotz der erheblichen finanziellen Investitionen in ihre Entwicklung, so dass unser lokales Modell wahrscheinlich nicht mit ihrer Leistung mithalten kann. </a:t>
            </a:r>
          </a:p>
          <a:p>
            <a:pPr marL="267970" indent="-267970">
              <a:spcAft>
                <a:spcPts val="400"/>
              </a:spcAft>
            </a:pPr>
            <a:r>
              <a:rPr lang="de-DE">
                <a:ea typeface="+mn-lt"/>
                <a:cs typeface="+mn-lt"/>
              </a:rPr>
              <a:t>In Anbetracht der Wichtigkeit genauer Informationen im Kontext eines Prüfungsamtes empfehlen wir, den Chatbot mit Vorsicht einzusetzen und sicherzustellen, dass er immer </a:t>
            </a:r>
            <a:r>
              <a:rPr lang="de-DE" b="1">
                <a:ea typeface="+mn-lt"/>
                <a:cs typeface="+mn-lt"/>
              </a:rPr>
              <a:t>Verweise auf die Quelldokumente und spezifische Seitenzahlen liefert.</a:t>
            </a:r>
            <a:r>
              <a:rPr lang="de-DE">
                <a:ea typeface="+mn-lt"/>
                <a:cs typeface="+mn-lt"/>
              </a:rPr>
              <a:t> </a:t>
            </a:r>
            <a:endParaRPr lang="de-DE">
              <a:cs typeface="Arial"/>
            </a:endParaRPr>
          </a:p>
        </p:txBody>
      </p:sp>
    </p:spTree>
    <p:extLst>
      <p:ext uri="{BB962C8B-B14F-4D97-AF65-F5344CB8AC3E}">
        <p14:creationId xmlns:p14="http://schemas.microsoft.com/office/powerpoint/2010/main" val="2024214160"/>
      </p:ext>
    </p:extLst>
  </p:cSld>
  <p:clrMapOvr>
    <a:masterClrMapping/>
  </p:clrMapOvr>
  <p:transition>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Empfehlung</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64132137"/>
      </p:ext>
    </p:extLst>
  </p:cSld>
  <p:clrMapOvr>
    <a:masterClrMapping/>
  </p:clrMapOvr>
  <p:transition>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Kostenanalyse</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r>
              <a:rPr lang="de-DE" sz="1800"/>
              <a:t>DB müsste lokal laufen (keine großen Anforderungen)</a:t>
            </a:r>
          </a:p>
          <a:p>
            <a:pPr marL="267970" indent="-267970"/>
            <a:endParaRPr lang="de-DE" sz="1800">
              <a:cs typeface="Arial" panose="020B0604020202020204"/>
            </a:endParaRPr>
          </a:p>
          <a:p>
            <a:pPr marL="267970" indent="-267970"/>
            <a:r>
              <a:rPr lang="de-DE" sz="1800"/>
              <a:t>Annahme Jeder Student (800) nutzt die</a:t>
            </a:r>
            <a:br>
              <a:rPr lang="de-DE" sz="1800"/>
            </a:br>
            <a:r>
              <a:rPr lang="de-DE" sz="1800"/>
              <a:t> Funktion einmal pro Semester</a:t>
            </a:r>
            <a:br>
              <a:rPr lang="de-DE" sz="1800"/>
            </a:br>
            <a:endParaRPr lang="de-DE" sz="1800"/>
          </a:p>
          <a:p>
            <a:pPr marL="267970" indent="-267970"/>
            <a:endParaRPr lang="de-DE" sz="1800"/>
          </a:p>
          <a:p>
            <a:pPr marL="267970" indent="-267970"/>
            <a:endParaRPr lang="de-DE" sz="1800"/>
          </a:p>
          <a:p>
            <a:pPr marL="267970" indent="-267970"/>
            <a:endParaRPr lang="de-DE" sz="1800"/>
          </a:p>
          <a:p>
            <a:pPr marL="457200" lvl="1" indent="0">
              <a:buNone/>
            </a:pPr>
            <a:endParaRPr lang="de-DE" sz="1800"/>
          </a:p>
          <a:p>
            <a:pPr marL="457200" lvl="1" indent="0">
              <a:buNone/>
            </a:pPr>
            <a:endParaRPr lang="de-DE" sz="1800"/>
          </a:p>
          <a:p>
            <a:pPr marL="267970" indent="-267970"/>
            <a:r>
              <a:rPr lang="de-DE" sz="1800"/>
              <a:t>LLM würden wir „GPT 3.5 Turbo“</a:t>
            </a:r>
            <a:br>
              <a:rPr lang="de-DE" sz="1800"/>
            </a:br>
            <a:r>
              <a:rPr lang="de-DE" sz="1800"/>
              <a:t> empfehlen (Kosten / Nutzen)</a:t>
            </a:r>
            <a:br>
              <a:rPr lang="de-DE" sz="1800"/>
            </a:br>
            <a:endParaRPr lang="de-DE" sz="1800">
              <a:cs typeface="Arial" panose="020B0604020202020204"/>
            </a:endParaRPr>
          </a:p>
          <a:p>
            <a:pPr lvl="1">
              <a:buFont typeface="Wingdings" panose="05000000000000000000" pitchFamily="2" charset="2"/>
              <a:buChar char="§"/>
            </a:pPr>
            <a:r>
              <a:rPr lang="de-DE" sz="1800"/>
              <a:t>Lokales Ausführen erfordert teure Hardware im Bereich von mehreren tausend Euro</a:t>
            </a:r>
          </a:p>
          <a:p>
            <a:pPr lvl="1">
              <a:buFont typeface="Wingdings" panose="05000000000000000000" pitchFamily="2" charset="2"/>
              <a:buChar char="§"/>
            </a:pPr>
            <a:r>
              <a:rPr lang="de-DE" sz="1800">
                <a:cs typeface="Arial"/>
              </a:rPr>
              <a:t>Lokale Skalierung ist nicht trivial</a:t>
            </a:r>
          </a:p>
          <a:p>
            <a:pPr marL="0" indent="0">
              <a:buNone/>
            </a:pPr>
            <a:endParaRPr lang="de-DE" sz="1800"/>
          </a:p>
        </p:txBody>
      </p:sp>
      <p:graphicFrame>
        <p:nvGraphicFramePr>
          <p:cNvPr id="5" name="Tabelle 4">
            <a:extLst>
              <a:ext uri="{FF2B5EF4-FFF2-40B4-BE49-F238E27FC236}">
                <a16:creationId xmlns:a16="http://schemas.microsoft.com/office/drawing/2014/main" id="{701A8A81-C595-C04F-2F08-DA53A654619F}"/>
              </a:ext>
            </a:extLst>
          </p:cNvPr>
          <p:cNvGraphicFramePr>
            <a:graphicFrameLocks noGrp="1"/>
          </p:cNvGraphicFramePr>
          <p:nvPr>
            <p:extLst>
              <p:ext uri="{D42A27DB-BD31-4B8C-83A1-F6EECF244321}">
                <p14:modId xmlns:p14="http://schemas.microsoft.com/office/powerpoint/2010/main" val="490984147"/>
              </p:ext>
            </p:extLst>
          </p:nvPr>
        </p:nvGraphicFramePr>
        <p:xfrm>
          <a:off x="901700" y="3030219"/>
          <a:ext cx="3486150" cy="1483360"/>
        </p:xfrm>
        <a:graphic>
          <a:graphicData uri="http://schemas.openxmlformats.org/drawingml/2006/table">
            <a:tbl>
              <a:tblPr firstRow="1" bandRow="1">
                <a:tableStyleId>{2D5ABB26-0587-4C30-8999-92F81FD0307C}</a:tableStyleId>
              </a:tblPr>
              <a:tblGrid>
                <a:gridCol w="2533650">
                  <a:extLst>
                    <a:ext uri="{9D8B030D-6E8A-4147-A177-3AD203B41FA5}">
                      <a16:colId xmlns:a16="http://schemas.microsoft.com/office/drawing/2014/main" val="4205078470"/>
                    </a:ext>
                  </a:extLst>
                </a:gridCol>
                <a:gridCol w="952500">
                  <a:extLst>
                    <a:ext uri="{9D8B030D-6E8A-4147-A177-3AD203B41FA5}">
                      <a16:colId xmlns:a16="http://schemas.microsoft.com/office/drawing/2014/main" val="2134304361"/>
                    </a:ext>
                  </a:extLst>
                </a:gridCol>
              </a:tblGrid>
              <a:tr h="370840">
                <a:tc>
                  <a:txBody>
                    <a:bodyPr/>
                    <a:lstStyle/>
                    <a:p>
                      <a:r>
                        <a:rPr lang="de-DE" sz="1600"/>
                        <a:t>Mistral (Small)   </a:t>
                      </a:r>
                      <a:endParaRPr lang="en-DE" sz="1600"/>
                    </a:p>
                  </a:txBody>
                  <a:tcPr/>
                </a:tc>
                <a:tc>
                  <a:txBody>
                    <a:bodyPr/>
                    <a:lstStyle/>
                    <a:p>
                      <a:pPr algn="r"/>
                      <a:r>
                        <a:rPr lang="de-DE" sz="1600" b="1"/>
                        <a:t>7.79$</a:t>
                      </a:r>
                      <a:endParaRPr lang="en-DE" sz="1600"/>
                    </a:p>
                  </a:txBody>
                  <a:tcPr/>
                </a:tc>
                <a:extLst>
                  <a:ext uri="{0D108BD9-81ED-4DB2-BD59-A6C34878D82A}">
                    <a16:rowId xmlns:a16="http://schemas.microsoft.com/office/drawing/2014/main" val="1291763679"/>
                  </a:ext>
                </a:extLst>
              </a:tr>
              <a:tr h="370840">
                <a:tc>
                  <a:txBody>
                    <a:bodyPr/>
                    <a:lstStyle/>
                    <a:p>
                      <a:r>
                        <a:rPr lang="de-DE" sz="1600"/>
                        <a:t>GPT 3.5 turbo 0125</a:t>
                      </a:r>
                      <a:endParaRPr lang="en-DE" sz="1600"/>
                    </a:p>
                  </a:txBody>
                  <a:tcPr/>
                </a:tc>
                <a:tc>
                  <a:txBody>
                    <a:bodyPr/>
                    <a:lstStyle/>
                    <a:p>
                      <a:pPr algn="r"/>
                      <a:r>
                        <a:rPr lang="de-DE" sz="1600" b="1"/>
                        <a:t>4.03$</a:t>
                      </a:r>
                      <a:endParaRPr lang="en-DE" sz="1600"/>
                    </a:p>
                  </a:txBody>
                  <a:tcPr/>
                </a:tc>
                <a:extLst>
                  <a:ext uri="{0D108BD9-81ED-4DB2-BD59-A6C34878D82A}">
                    <a16:rowId xmlns:a16="http://schemas.microsoft.com/office/drawing/2014/main" val="1325205176"/>
                  </a:ext>
                </a:extLst>
              </a:tr>
              <a:tr h="370840">
                <a:tc>
                  <a:txBody>
                    <a:bodyPr/>
                    <a:lstStyle/>
                    <a:p>
                      <a:r>
                        <a:rPr lang="de-DE" sz="1600"/>
                        <a:t>Llama 3</a:t>
                      </a:r>
                      <a:endParaRPr lang="en-DE" sz="1600"/>
                    </a:p>
                  </a:txBody>
                  <a:tcPr/>
                </a:tc>
                <a:tc>
                  <a:txBody>
                    <a:bodyPr/>
                    <a:lstStyle/>
                    <a:p>
                      <a:pPr marL="77470" lvl="0" indent="-267970" algn="r"/>
                      <a:r>
                        <a:rPr lang="de-DE" sz="1600" b="1"/>
                        <a:t>2.62$</a:t>
                      </a:r>
                      <a:endParaRPr lang="de-DE" sz="1600" b="1">
                        <a:cs typeface="Arial"/>
                      </a:endParaRPr>
                    </a:p>
                  </a:txBody>
                  <a:tcPr/>
                </a:tc>
                <a:extLst>
                  <a:ext uri="{0D108BD9-81ED-4DB2-BD59-A6C34878D82A}">
                    <a16:rowId xmlns:a16="http://schemas.microsoft.com/office/drawing/2014/main" val="1029463713"/>
                  </a:ext>
                </a:extLst>
              </a:tr>
              <a:tr h="370840">
                <a:tc>
                  <a:txBody>
                    <a:bodyPr/>
                    <a:lstStyle/>
                    <a:p>
                      <a:r>
                        <a:rPr lang="de-DE" sz="1600"/>
                        <a:t>GPT4o-latest</a:t>
                      </a:r>
                      <a:endParaRPr lang="en-DE" sz="1600"/>
                    </a:p>
                  </a:txBody>
                  <a:tcPr/>
                </a:tc>
                <a:tc>
                  <a:txBody>
                    <a:bodyPr/>
                    <a:lstStyle/>
                    <a:p>
                      <a:pPr algn="r"/>
                      <a:r>
                        <a:rPr lang="de-DE" sz="1600" b="1"/>
                        <a:t>40.34$</a:t>
                      </a:r>
                      <a:endParaRPr lang="en-DE" sz="1600"/>
                    </a:p>
                  </a:txBody>
                  <a:tcPr/>
                </a:tc>
                <a:extLst>
                  <a:ext uri="{0D108BD9-81ED-4DB2-BD59-A6C34878D82A}">
                    <a16:rowId xmlns:a16="http://schemas.microsoft.com/office/drawing/2014/main" val="2215510904"/>
                  </a:ext>
                </a:extLst>
              </a:tr>
            </a:tbl>
          </a:graphicData>
        </a:graphic>
      </p:graphicFrame>
      <p:pic>
        <p:nvPicPr>
          <p:cNvPr id="10" name="Grafik 9">
            <a:extLst>
              <a:ext uri="{FF2B5EF4-FFF2-40B4-BE49-F238E27FC236}">
                <a16:creationId xmlns:a16="http://schemas.microsoft.com/office/drawing/2014/main" id="{16A0F3F2-54B9-5AD8-EDE7-B9653CA94FFE}"/>
              </a:ext>
            </a:extLst>
          </p:cNvPr>
          <p:cNvPicPr>
            <a:picLocks noChangeAspect="1"/>
          </p:cNvPicPr>
          <p:nvPr/>
        </p:nvPicPr>
        <p:blipFill>
          <a:blip r:embed="rId2"/>
          <a:stretch>
            <a:fillRect/>
          </a:stretch>
        </p:blipFill>
        <p:spPr>
          <a:xfrm>
            <a:off x="4926355" y="2152649"/>
            <a:ext cx="6709833" cy="3019425"/>
          </a:xfrm>
          <a:prstGeom prst="rect">
            <a:avLst/>
          </a:prstGeom>
        </p:spPr>
      </p:pic>
    </p:spTree>
    <p:extLst>
      <p:ext uri="{BB962C8B-B14F-4D97-AF65-F5344CB8AC3E}">
        <p14:creationId xmlns:p14="http://schemas.microsoft.com/office/powerpoint/2010/main" val="1722425100"/>
      </p:ext>
    </p:extLst>
  </p:cSld>
  <p:clrMapOvr>
    <a:masterClrMapping/>
  </p:clrMapOvr>
  <p:transition>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Empfehlung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spcAft>
                <a:spcPts val="400"/>
              </a:spcAft>
            </a:pPr>
            <a:r>
              <a:rPr lang="de-DE">
                <a:ea typeface="+mn-lt"/>
                <a:cs typeface="+mn-lt"/>
              </a:rPr>
              <a:t>Machbarkeit gegeben, aber hohe Unsicherheit</a:t>
            </a:r>
          </a:p>
          <a:p>
            <a:pPr marL="267970" indent="-267970">
              <a:spcAft>
                <a:spcPts val="400"/>
              </a:spcAft>
            </a:pPr>
            <a:r>
              <a:rPr lang="de-DE">
                <a:ea typeface="+mn-lt"/>
                <a:cs typeface="+mn-lt"/>
              </a:rPr>
              <a:t>LLMs neigen zu fehlerhaften/erfundenen Infos</a:t>
            </a:r>
          </a:p>
          <a:p>
            <a:pPr marL="267970" indent="-267970">
              <a:spcAft>
                <a:spcPts val="400"/>
              </a:spcAft>
            </a:pPr>
            <a:r>
              <a:rPr lang="de-DE">
                <a:ea typeface="+mn-lt"/>
                <a:cs typeface="+mn-lt"/>
              </a:rPr>
              <a:t>Verwaltung lokaler Modelle ist deutlich aufwendiger als Cloud-Dienste (wie z.B. Azure/</a:t>
            </a:r>
            <a:r>
              <a:rPr lang="de-DE" err="1">
                <a:ea typeface="+mn-lt"/>
                <a:cs typeface="+mn-lt"/>
              </a:rPr>
              <a:t>OpenAI</a:t>
            </a:r>
            <a:r>
              <a:rPr lang="de-DE">
                <a:ea typeface="+mn-lt"/>
                <a:cs typeface="+mn-lt"/>
              </a:rPr>
              <a:t>)</a:t>
            </a:r>
            <a:br>
              <a:rPr lang="de-DE">
                <a:ea typeface="+mn-lt"/>
                <a:cs typeface="+mn-lt"/>
              </a:rPr>
            </a:br>
            <a:endParaRPr lang="de-DE">
              <a:ea typeface="+mn-lt"/>
              <a:cs typeface="+mn-lt"/>
            </a:endParaRPr>
          </a:p>
          <a:p>
            <a:pPr marL="267970" indent="-267970">
              <a:spcAft>
                <a:spcPts val="400"/>
              </a:spcAft>
            </a:pPr>
            <a:r>
              <a:rPr lang="de-DE" b="1">
                <a:ea typeface="+mn-lt"/>
                <a:cs typeface="+mn-lt"/>
              </a:rPr>
              <a:t>Wichtige Maßnahmen:</a:t>
            </a:r>
          </a:p>
          <a:p>
            <a:pPr marL="534670" lvl="1" indent="-267970">
              <a:spcAft>
                <a:spcPts val="400"/>
              </a:spcAft>
            </a:pPr>
            <a:r>
              <a:rPr lang="de-DE">
                <a:ea typeface="+mn-lt"/>
                <a:cs typeface="+mn-lt"/>
              </a:rPr>
              <a:t>    Vorsichtiger Einsatz des Chatbots</a:t>
            </a:r>
          </a:p>
          <a:p>
            <a:pPr marL="534670" lvl="1" indent="-267970">
              <a:spcAft>
                <a:spcPts val="400"/>
              </a:spcAft>
            </a:pPr>
            <a:r>
              <a:rPr lang="de-DE">
                <a:ea typeface="+mn-lt"/>
                <a:cs typeface="+mn-lt"/>
              </a:rPr>
              <a:t>    Verweise auf Quelldokumente und spezifische Seitenzahlen sicherstellen</a:t>
            </a:r>
            <a:endParaRPr lang="de-DE">
              <a:cs typeface="Arial"/>
            </a:endParaRPr>
          </a:p>
        </p:txBody>
      </p:sp>
    </p:spTree>
    <p:extLst>
      <p:ext uri="{BB962C8B-B14F-4D97-AF65-F5344CB8AC3E}">
        <p14:creationId xmlns:p14="http://schemas.microsoft.com/office/powerpoint/2010/main" val="2687981866"/>
      </p:ext>
    </p:extLst>
  </p:cSld>
  <p:clrMapOvr>
    <a:masterClrMapping/>
  </p:clrMapOvr>
  <p:transition>
    <p:push dir="u"/>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Ausblick</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446793"/>
      </p:ext>
    </p:extLst>
  </p:cSld>
  <p:clrMapOvr>
    <a:masterClrMapping/>
  </p:clrMapOvr>
  <p:transition>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Relevanz Prompt-Engineering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8" name="Tabelle 7">
            <a:extLst>
              <a:ext uri="{FF2B5EF4-FFF2-40B4-BE49-F238E27FC236}">
                <a16:creationId xmlns:a16="http://schemas.microsoft.com/office/drawing/2014/main" id="{E412FF76-9631-EBA3-9C56-990A850D2B58}"/>
              </a:ext>
            </a:extLst>
          </p:cNvPr>
          <p:cNvGraphicFramePr>
            <a:graphicFrameLocks noGrp="1"/>
          </p:cNvGraphicFramePr>
          <p:nvPr>
            <p:extLst>
              <p:ext uri="{D42A27DB-BD31-4B8C-83A1-F6EECF244321}">
                <p14:modId xmlns:p14="http://schemas.microsoft.com/office/powerpoint/2010/main" val="2716423658"/>
              </p:ext>
            </p:extLst>
          </p:nvPr>
        </p:nvGraphicFramePr>
        <p:xfrm>
          <a:off x="555812" y="1167536"/>
          <a:ext cx="11042139" cy="4302760"/>
        </p:xfrm>
        <a:graphic>
          <a:graphicData uri="http://schemas.openxmlformats.org/drawingml/2006/table">
            <a:tbl>
              <a:tblPr firstRow="1" bandRow="1">
                <a:tableStyleId>{1FECB4D8-DB02-4DC6-A0A2-4F2EBAE1DC90}</a:tableStyleId>
              </a:tblPr>
              <a:tblGrid>
                <a:gridCol w="5863649">
                  <a:extLst>
                    <a:ext uri="{9D8B030D-6E8A-4147-A177-3AD203B41FA5}">
                      <a16:colId xmlns:a16="http://schemas.microsoft.com/office/drawing/2014/main" val="3187973433"/>
                    </a:ext>
                  </a:extLst>
                </a:gridCol>
                <a:gridCol w="5178490">
                  <a:extLst>
                    <a:ext uri="{9D8B030D-6E8A-4147-A177-3AD203B41FA5}">
                      <a16:colId xmlns:a16="http://schemas.microsoft.com/office/drawing/2014/main" val="1959743042"/>
                    </a:ext>
                  </a:extLst>
                </a:gridCol>
              </a:tblGrid>
              <a:tr h="370840">
                <a:tc>
                  <a:txBody>
                    <a:bodyPr/>
                    <a:lstStyle/>
                    <a:p>
                      <a:r>
                        <a:rPr lang="en-GB" sz="1600"/>
                        <a:t>Prompt</a:t>
                      </a:r>
                      <a:endParaRPr lang="en-DE" sz="1600"/>
                    </a:p>
                  </a:txBody>
                  <a:tcPr>
                    <a:lnB w="12700" cmpd="sng">
                      <a:noFill/>
                    </a:lnB>
                  </a:tcPr>
                </a:tc>
                <a:tc>
                  <a:txBody>
                    <a:bodyPr/>
                    <a:lstStyle/>
                    <a:p>
                      <a:r>
                        <a:rPr lang="en-GB"/>
                        <a:t>Resultat</a:t>
                      </a:r>
                      <a:endParaRPr lang="en-DE"/>
                    </a:p>
                  </a:txBody>
                  <a:tcPr>
                    <a:lnB w="12700" cmpd="sng">
                      <a:noFill/>
                    </a:lnB>
                  </a:tcPr>
                </a:tc>
                <a:extLst>
                  <a:ext uri="{0D108BD9-81ED-4DB2-BD59-A6C34878D82A}">
                    <a16:rowId xmlns:a16="http://schemas.microsoft.com/office/drawing/2014/main" val="15636932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a:solidFill>
                            <a:srgbClr val="546B86"/>
                          </a:solidFill>
                        </a:rPr>
                        <a:t>„Bitte alle Fragen in Deutsch beantworten und nur mithilfe des gegebenen Kontexts beantworten. {context} Frage: {question}“</a:t>
                      </a:r>
                    </a:p>
                    <a:p>
                      <a:endParaRPr lang="en-DE" sz="1600">
                        <a:solidFill>
                          <a:srgbClr val="546B86"/>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F0F2F5"/>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t>Einige Dutzend Antworten auf Englisch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t>Teilweise werden Fragen erfunden</a:t>
                      </a:r>
                      <a:endParaRPr lang="en-DE" sz="1600"/>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F0F2F5"/>
                    </a:solidFill>
                  </a:tcPr>
                </a:tc>
                <a:extLst>
                  <a:ext uri="{0D108BD9-81ED-4DB2-BD59-A6C34878D82A}">
                    <a16:rowId xmlns:a16="http://schemas.microsoft.com/office/drawing/2014/main" val="2669680833"/>
                  </a:ext>
                </a:extLst>
              </a:tr>
              <a:tr h="370840">
                <a:tc>
                  <a:txBody>
                    <a:bodyPr/>
                    <a:lstStyle/>
                    <a:p>
                      <a:r>
                        <a:rPr lang="de-DE" sz="1600" kern="1200">
                          <a:solidFill>
                            <a:srgbClr val="546B86"/>
                          </a:solidFill>
                        </a:rPr>
                        <a:t>„Please answer only in german and only with the knowledge of the given context, else answer </a:t>
                      </a:r>
                      <a:br>
                        <a:rPr lang="de-DE" sz="1600" kern="1200">
                          <a:solidFill>
                            <a:srgbClr val="546B86"/>
                          </a:solidFill>
                        </a:rPr>
                      </a:br>
                      <a:r>
                        <a:rPr lang="de-DE" sz="1600" kern="1200">
                          <a:solidFill>
                            <a:srgbClr val="546B86"/>
                          </a:solidFill>
                        </a:rPr>
                        <a:t>"Ich weiß es nicht". Do not make up any information or question. {context} Frage: {question}“</a:t>
                      </a:r>
                      <a:br>
                        <a:rPr lang="de-DE" sz="1600" kern="1200">
                          <a:solidFill>
                            <a:srgbClr val="546B86"/>
                          </a:solidFill>
                        </a:rPr>
                      </a:br>
                      <a:endParaRPr lang="en-DE" sz="1600">
                        <a:solidFill>
                          <a:srgbClr val="546B86"/>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t>Einige Antworten auf Englisch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a:t>Zusätzliche Fragen werden erfunden</a:t>
                      </a:r>
                      <a:endParaRPr lang="en-DE" sz="1600"/>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44840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a:solidFill>
                            <a:srgbClr val="546B86"/>
                          </a:solidFill>
                        </a:rPr>
                        <a:t>„ANSWER ONLY IN GERMAN AND ONLY TO ONE QUESTION, THAT YOU RECEIVE WITH THE KNOWLEDGE OF THE GIVEN CONTEXT. IF YOU CANT ANSWER BASED ON THE GIVEN CONTEXT WRITE 'Ich weiß es nicht'. BITTE NUR DIE ERSTE FRAGE BEANTWORTEN UND KEINE WEITEREN. {context} Frage: {question}“</a:t>
                      </a:r>
                    </a:p>
                    <a:p>
                      <a:endParaRPr lang="en-DE" sz="1600">
                        <a:solidFill>
                          <a:srgbClr val="546B86"/>
                        </a:solidFill>
                      </a:endParaRPr>
                    </a:p>
                  </a:txBody>
                  <a:tcPr>
                    <a:lnL w="12700" cmpd="sng">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2F5"/>
                    </a:solidFill>
                  </a:tcPr>
                </a:tc>
                <a:tc>
                  <a:txBody>
                    <a:bodyPr/>
                    <a:lstStyle/>
                    <a:p>
                      <a:pPr marL="285750" indent="-285750">
                        <a:buFont typeface="Arial" panose="020B0604020202020204" pitchFamily="34" charset="0"/>
                        <a:buChar char="•"/>
                      </a:pPr>
                      <a:r>
                        <a:rPr lang="de-DE" sz="1600"/>
                        <a:t>Alle Fragen auf Deutsch beantwortet</a:t>
                      </a:r>
                    </a:p>
                    <a:p>
                      <a:pPr marL="285750" indent="-285750">
                        <a:buFont typeface="Arial" panose="020B0604020202020204" pitchFamily="34" charset="0"/>
                        <a:buChar char="•"/>
                      </a:pPr>
                      <a:r>
                        <a:rPr lang="de-DE" sz="1600"/>
                        <a:t>Nur die gestellte Frage wird beantwortet</a:t>
                      </a:r>
                    </a:p>
                    <a:p>
                      <a:pPr marL="285750" indent="-285750">
                        <a:buFont typeface="Arial" panose="020B0604020202020204" pitchFamily="34" charset="0"/>
                        <a:buChar char="•"/>
                      </a:pPr>
                      <a:r>
                        <a:rPr lang="de-DE" sz="1600"/>
                        <a:t>Unpräzise Fragen werden gegebenenfalls ergänzt und beantwortet</a:t>
                      </a:r>
                    </a:p>
                    <a:p>
                      <a:pPr marL="285750" indent="-285750">
                        <a:buFont typeface="Arial" panose="020B0604020202020204" pitchFamily="34" charset="0"/>
                        <a:buChar char="•"/>
                      </a:pPr>
                      <a:r>
                        <a:rPr lang="de-DE" sz="1600"/>
                        <a:t>Keine Antwort mit "Ich weiß es nicht" gegeben</a:t>
                      </a:r>
                      <a:endParaRPr lang="en-DE" sz="1600"/>
                    </a:p>
                  </a:txBody>
                  <a:tcPr>
                    <a:lnL>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2F5"/>
                    </a:solidFill>
                  </a:tcPr>
                </a:tc>
                <a:extLst>
                  <a:ext uri="{0D108BD9-81ED-4DB2-BD59-A6C34878D82A}">
                    <a16:rowId xmlns:a16="http://schemas.microsoft.com/office/drawing/2014/main" val="3161634358"/>
                  </a:ext>
                </a:extLst>
              </a:tr>
            </a:tbl>
          </a:graphicData>
        </a:graphic>
      </p:graphicFrame>
    </p:spTree>
    <p:extLst>
      <p:ext uri="{BB962C8B-B14F-4D97-AF65-F5344CB8AC3E}">
        <p14:creationId xmlns:p14="http://schemas.microsoft.com/office/powerpoint/2010/main" val="1283852616"/>
      </p:ext>
    </p:extLst>
  </p:cSld>
  <p:clrMapOvr>
    <a:masterClrMapping/>
  </p:clrMapOvr>
  <p:transition>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err="1"/>
              <a:t>Conversational</a:t>
            </a:r>
            <a:r>
              <a:rPr lang="de-DE"/>
              <a:t> Prompt </a:t>
            </a:r>
            <a:r>
              <a:rPr lang="de-DE" err="1"/>
              <a:t>Injection</a:t>
            </a:r>
            <a:endParaRPr lang="de-DE"/>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Grafik 2">
            <a:extLst>
              <a:ext uri="{FF2B5EF4-FFF2-40B4-BE49-F238E27FC236}">
                <a16:creationId xmlns:a16="http://schemas.microsoft.com/office/drawing/2014/main" id="{F13C8456-F5F3-B8D4-C88A-0B8B2D246CE5}"/>
              </a:ext>
            </a:extLst>
          </p:cNvPr>
          <p:cNvPicPr>
            <a:picLocks noChangeAspect="1"/>
          </p:cNvPicPr>
          <p:nvPr/>
        </p:nvPicPr>
        <p:blipFill>
          <a:blip r:embed="rId2"/>
          <a:stretch>
            <a:fillRect/>
          </a:stretch>
        </p:blipFill>
        <p:spPr>
          <a:xfrm>
            <a:off x="1621766" y="1524000"/>
            <a:ext cx="3030267" cy="4450961"/>
          </a:xfrm>
          <a:prstGeom prst="roundRect">
            <a:avLst>
              <a:gd name="adj" fmla="val 3006"/>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212548"/>
      </p:ext>
    </p:extLst>
  </p:cSld>
  <p:clrMapOvr>
    <a:masterClrMapping/>
  </p:clrMapOvr>
  <p:transition>
    <p:push dir="u"/>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Fortführende Themen</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spcAft>
                <a:spcPts val="400"/>
              </a:spcAft>
            </a:pPr>
            <a:r>
              <a:rPr lang="de-DE">
                <a:cs typeface="Arial"/>
              </a:rPr>
              <a:t>Performance Optimierung Lokale </a:t>
            </a:r>
            <a:r>
              <a:rPr lang="de-DE" err="1">
                <a:cs typeface="Arial"/>
              </a:rPr>
              <a:t>LLM‘s</a:t>
            </a:r>
            <a:endParaRPr lang="de-DE">
              <a:cs typeface="Arial"/>
            </a:endParaRPr>
          </a:p>
          <a:p>
            <a:pPr marL="534670" lvl="1" indent="-267970">
              <a:spcAft>
                <a:spcPts val="400"/>
              </a:spcAft>
            </a:pPr>
            <a:r>
              <a:rPr lang="de-DE">
                <a:cs typeface="Arial"/>
              </a:rPr>
              <a:t>Momentan kann nur eine Anfrage gleichzeitig beantwortet werden</a:t>
            </a:r>
          </a:p>
          <a:p>
            <a:pPr marL="267970" indent="-267970">
              <a:spcAft>
                <a:spcPts val="400"/>
              </a:spcAft>
            </a:pPr>
            <a:r>
              <a:rPr lang="de-DE">
                <a:cs typeface="Arial"/>
              </a:rPr>
              <a:t>Kontextuelle Konversation</a:t>
            </a:r>
          </a:p>
          <a:p>
            <a:pPr marL="534670" lvl="1" indent="-267970">
              <a:spcAft>
                <a:spcPts val="400"/>
              </a:spcAft>
            </a:pPr>
            <a:r>
              <a:rPr lang="de-DE">
                <a:cs typeface="Arial"/>
              </a:rPr>
              <a:t>Frühere Fragen und Antworten mit einbeziehen (momentan wird nur auf die aktuelle Frage reagiert)</a:t>
            </a:r>
          </a:p>
          <a:p>
            <a:pPr marL="267970" indent="-267970">
              <a:spcAft>
                <a:spcPts val="400"/>
              </a:spcAft>
            </a:pPr>
            <a:r>
              <a:rPr lang="de-DE">
                <a:cs typeface="Arial"/>
              </a:rPr>
              <a:t>Vergleich </a:t>
            </a:r>
            <a:r>
              <a:rPr lang="de-DE" err="1">
                <a:cs typeface="Arial"/>
              </a:rPr>
              <a:t>Full</a:t>
            </a:r>
            <a:r>
              <a:rPr lang="de-DE">
                <a:cs typeface="Arial"/>
              </a:rPr>
              <a:t> Fine Tuning mit </a:t>
            </a:r>
            <a:r>
              <a:rPr lang="de-DE" err="1">
                <a:cs typeface="Arial"/>
              </a:rPr>
              <a:t>LoRA</a:t>
            </a:r>
            <a:endParaRPr lang="de-DE">
              <a:cs typeface="Arial"/>
            </a:endParaRPr>
          </a:p>
          <a:p>
            <a:pPr marL="267970" indent="-267970">
              <a:spcAft>
                <a:spcPts val="400"/>
              </a:spcAft>
            </a:pPr>
            <a:r>
              <a:rPr lang="de-DE">
                <a:cs typeface="Arial"/>
              </a:rPr>
              <a:t>„</a:t>
            </a:r>
            <a:r>
              <a:rPr lang="de-DE" err="1">
                <a:cs typeface="Arial"/>
              </a:rPr>
              <a:t>Guardrails</a:t>
            </a:r>
            <a:r>
              <a:rPr lang="de-DE">
                <a:cs typeface="Arial"/>
              </a:rPr>
              <a:t>“ für </a:t>
            </a:r>
            <a:r>
              <a:rPr lang="de-DE" err="1">
                <a:cs typeface="Arial"/>
              </a:rPr>
              <a:t>LLM‘s</a:t>
            </a:r>
            <a:r>
              <a:rPr lang="de-DE">
                <a:cs typeface="Arial"/>
              </a:rPr>
              <a:t> -&gt; Input und Output Validierung</a:t>
            </a:r>
          </a:p>
        </p:txBody>
      </p:sp>
    </p:spTree>
    <p:extLst>
      <p:ext uri="{BB962C8B-B14F-4D97-AF65-F5344CB8AC3E}">
        <p14:creationId xmlns:p14="http://schemas.microsoft.com/office/powerpoint/2010/main" val="2445678930"/>
      </p:ext>
    </p:extLst>
  </p:cSld>
  <p:clrMapOvr>
    <a:masterClrMapping/>
  </p:clrMapOvr>
  <p:transition>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Demo</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80852244"/>
      </p:ext>
    </p:extLst>
  </p:cSld>
  <p:clrMapOvr>
    <a:masterClrMapping/>
  </p:clrMapOvr>
  <p:transition>
    <p:push dir="u"/>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JAN</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 name="Grafik 7">
            <a:extLst>
              <a:ext uri="{FF2B5EF4-FFF2-40B4-BE49-F238E27FC236}">
                <a16:creationId xmlns:a16="http://schemas.microsoft.com/office/drawing/2014/main" id="{31E4605D-E037-FBF1-E638-44D7F7D4FB0E}"/>
              </a:ext>
            </a:extLst>
          </p:cNvPr>
          <p:cNvPicPr>
            <a:picLocks noChangeAspect="1"/>
          </p:cNvPicPr>
          <p:nvPr/>
        </p:nvPicPr>
        <p:blipFill>
          <a:blip r:embed="rId3"/>
          <a:stretch>
            <a:fillRect/>
          </a:stretch>
        </p:blipFill>
        <p:spPr>
          <a:xfrm>
            <a:off x="7765345" y="841289"/>
            <a:ext cx="3515216" cy="5163271"/>
          </a:xfrm>
          <a:prstGeom prst="roundRect">
            <a:avLst>
              <a:gd name="adj" fmla="val 3006"/>
            </a:avLst>
          </a:prstGeom>
          <a:effectLst>
            <a:outerShdw blurRad="63500" sx="102000" sy="102000" algn="ctr" rotWithShape="0">
              <a:prstClr val="black">
                <a:alpha val="40000"/>
              </a:prstClr>
            </a:outerShdw>
          </a:effectLst>
        </p:spPr>
      </p:pic>
      <p:pic>
        <p:nvPicPr>
          <p:cNvPr id="6" name="Grafik 5">
            <a:extLst>
              <a:ext uri="{FF2B5EF4-FFF2-40B4-BE49-F238E27FC236}">
                <a16:creationId xmlns:a16="http://schemas.microsoft.com/office/drawing/2014/main" id="{C391A925-50DE-E39E-0B26-25F07CC7C6B1}"/>
              </a:ext>
            </a:extLst>
          </p:cNvPr>
          <p:cNvPicPr>
            <a:picLocks noChangeAspect="1"/>
          </p:cNvPicPr>
          <p:nvPr/>
        </p:nvPicPr>
        <p:blipFill>
          <a:blip r:embed="rId4"/>
          <a:stretch>
            <a:fillRect/>
          </a:stretch>
        </p:blipFill>
        <p:spPr>
          <a:xfrm>
            <a:off x="3703921" y="836525"/>
            <a:ext cx="3429479" cy="5172797"/>
          </a:xfrm>
          <a:prstGeom prst="rect">
            <a:avLst/>
          </a:prstGeom>
        </p:spPr>
      </p:pic>
    </p:spTree>
    <p:extLst>
      <p:ext uri="{BB962C8B-B14F-4D97-AF65-F5344CB8AC3E}">
        <p14:creationId xmlns:p14="http://schemas.microsoft.com/office/powerpoint/2010/main" val="638976047"/>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0BDB9-88A0-8EEE-C9A5-6E615AC12371}"/>
              </a:ext>
            </a:extLst>
          </p:cNvPr>
          <p:cNvSpPr>
            <a:spLocks noGrp="1"/>
          </p:cNvSpPr>
          <p:nvPr>
            <p:ph type="title"/>
          </p:nvPr>
        </p:nvSpPr>
        <p:spPr/>
        <p:txBody>
          <a:bodyPr/>
          <a:lstStyle/>
          <a:p>
            <a:r>
              <a:rPr lang="de-DE"/>
              <a:t>Einführung</a:t>
            </a:r>
          </a:p>
        </p:txBody>
      </p:sp>
      <p:sp>
        <p:nvSpPr>
          <p:cNvPr id="4" name="Datumsplatzhalter 3">
            <a:extLst>
              <a:ext uri="{FF2B5EF4-FFF2-40B4-BE49-F238E27FC236}">
                <a16:creationId xmlns:a16="http://schemas.microsoft.com/office/drawing/2014/main" id="{B96B8B9C-18CC-1D63-3750-F2450D340D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2287BA-8EAE-4F52-861F-7E9F2B932B0B}"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DFDFB2A1-A5B9-6DD7-C2E1-404F2E9658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Inhaltsplatzhalter 2">
            <a:extLst>
              <a:ext uri="{FF2B5EF4-FFF2-40B4-BE49-F238E27FC236}">
                <a16:creationId xmlns:a16="http://schemas.microsoft.com/office/drawing/2014/main" id="{74893280-ABA3-1CD7-1032-D41FDCA1934A}"/>
              </a:ext>
            </a:extLst>
          </p:cNvPr>
          <p:cNvSpPr>
            <a:spLocks noGrp="1"/>
          </p:cNvSpPr>
          <p:nvPr>
            <p:ph type="body" sz="quarter" idx="16"/>
          </p:nvPr>
        </p:nvSpPr>
        <p:spPr/>
        <p:txBody>
          <a:bodyPr vert="horz" lIns="0" tIns="0" rIns="0" bIns="0" rtlCol="0" anchor="t">
            <a:noAutofit/>
          </a:bodyPr>
          <a:lstStyle/>
          <a:p>
            <a:pPr marL="267970" indent="-267970"/>
            <a:r>
              <a:rPr lang="de-DE" b="1">
                <a:ea typeface="+mn-lt"/>
                <a:cs typeface="+mn-lt"/>
              </a:rPr>
              <a:t>Verwendete Dokumente</a:t>
            </a:r>
            <a:r>
              <a:rPr lang="de-DE">
                <a:ea typeface="+mn-lt"/>
                <a:cs typeface="+mn-lt"/>
              </a:rPr>
              <a:t>: </a:t>
            </a:r>
            <a:endParaRPr lang="de-DE">
              <a:cs typeface="Arial"/>
            </a:endParaRPr>
          </a:p>
          <a:p>
            <a:pPr lvl="2">
              <a:buFont typeface="Wingdings" panose="020B0604020202020204" pitchFamily="34" charset="0"/>
              <a:buChar char="§"/>
            </a:pPr>
            <a:r>
              <a:rPr lang="de-DE" sz="2000">
                <a:ea typeface="+mn-lt"/>
                <a:cs typeface="+mn-lt"/>
              </a:rPr>
              <a:t>Zulassungssatzung für die Masterstudiengänge (</a:t>
            </a:r>
            <a:r>
              <a:rPr lang="de-DE" sz="2000" err="1">
                <a:ea typeface="+mn-lt"/>
                <a:cs typeface="+mn-lt"/>
              </a:rPr>
              <a:t>ZuSMa</a:t>
            </a:r>
            <a:r>
              <a:rPr lang="de-DE" sz="2000">
                <a:ea typeface="+mn-lt"/>
                <a:cs typeface="+mn-lt"/>
              </a:rPr>
              <a:t>)</a:t>
            </a:r>
            <a:endParaRPr lang="de-DE" sz="2000">
              <a:cs typeface="Arial"/>
            </a:endParaRPr>
          </a:p>
          <a:p>
            <a:pPr lvl="2">
              <a:buFont typeface="Wingdings" panose="020B0604020202020204" pitchFamily="34" charset="0"/>
              <a:buChar char="§"/>
            </a:pPr>
            <a:r>
              <a:rPr lang="de-DE" sz="2000">
                <a:ea typeface="+mn-lt"/>
                <a:cs typeface="+mn-lt"/>
              </a:rPr>
              <a:t>SPO Nr. 5 - Studiengang Informatik (MSI)</a:t>
            </a:r>
          </a:p>
          <a:p>
            <a:pPr marL="530225" lvl="2" indent="0">
              <a:buNone/>
            </a:pPr>
            <a:endParaRPr lang="de-DE" sz="2000">
              <a:ea typeface="+mn-lt"/>
              <a:cs typeface="+mn-lt"/>
            </a:endParaRPr>
          </a:p>
          <a:p>
            <a:pPr marL="267970" indent="-267970"/>
            <a:r>
              <a:rPr lang="de-DE" b="1">
                <a:ea typeface="+mn-lt"/>
                <a:cs typeface="+mn-lt"/>
              </a:rPr>
              <a:t>Machbarkeitsprüfung folgt primär für lokale LLMs </a:t>
            </a:r>
            <a:r>
              <a:rPr lang="de-DE">
                <a:ea typeface="+mn-lt"/>
                <a:cs typeface="+mn-lt"/>
              </a:rPr>
              <a:t>(IOS Server)</a:t>
            </a:r>
          </a:p>
          <a:p>
            <a:pPr lvl="2">
              <a:buFont typeface="Wingdings" panose="020B0604020202020204" pitchFamily="34" charset="0"/>
              <a:buChar char="§"/>
            </a:pPr>
            <a:endParaRPr lang="de-DE" sz="2000">
              <a:ea typeface="+mn-lt"/>
              <a:cs typeface="+mn-lt"/>
            </a:endParaRPr>
          </a:p>
          <a:p>
            <a:pPr marL="267970" indent="-267970">
              <a:spcAft>
                <a:spcPts val="400"/>
              </a:spcAft>
            </a:pPr>
            <a:r>
              <a:rPr lang="de-DE" b="1">
                <a:ea typeface="+mn-lt"/>
                <a:cs typeface="+mn-lt"/>
              </a:rPr>
              <a:t>Methoden:</a:t>
            </a:r>
          </a:p>
          <a:p>
            <a:pPr lvl="2">
              <a:buFont typeface="Wingdings" panose="05050102010706020507" pitchFamily="18" charset="2"/>
              <a:buChar char="§"/>
            </a:pPr>
            <a:r>
              <a:rPr lang="de-DE" sz="2000">
                <a:ea typeface="+mn-lt"/>
                <a:cs typeface="+mn-lt"/>
              </a:rPr>
              <a:t>Retrieval </a:t>
            </a:r>
            <a:r>
              <a:rPr lang="de-DE" sz="2000" err="1">
                <a:ea typeface="+mn-lt"/>
                <a:cs typeface="+mn-lt"/>
              </a:rPr>
              <a:t>Augmented</a:t>
            </a:r>
            <a:r>
              <a:rPr lang="de-DE" sz="2000">
                <a:ea typeface="+mn-lt"/>
                <a:cs typeface="+mn-lt"/>
              </a:rPr>
              <a:t> Generation (RAG) → unser Ansatz</a:t>
            </a:r>
          </a:p>
          <a:p>
            <a:pPr lvl="2">
              <a:buFont typeface="Wingdings" panose="05050102010706020507" pitchFamily="18" charset="2"/>
              <a:buChar char="§"/>
            </a:pPr>
            <a:r>
              <a:rPr lang="de-DE" sz="2000">
                <a:ea typeface="+mn-lt"/>
                <a:cs typeface="+mn-lt"/>
              </a:rPr>
              <a:t>Evaluierung</a:t>
            </a:r>
          </a:p>
          <a:p>
            <a:pPr lvl="2">
              <a:buFont typeface="Wingdings" panose="05050102010706020507" pitchFamily="18" charset="2"/>
              <a:buChar char="§"/>
            </a:pPr>
            <a:r>
              <a:rPr lang="de-DE" sz="2000">
                <a:ea typeface="+mn-lt"/>
                <a:cs typeface="+mn-lt"/>
              </a:rPr>
              <a:t>Finetuning</a:t>
            </a:r>
          </a:p>
          <a:p>
            <a:pPr lvl="2">
              <a:buFont typeface="Wingdings" panose="05050102010706020507" pitchFamily="18" charset="2"/>
              <a:buChar char="§"/>
            </a:pPr>
            <a:r>
              <a:rPr lang="de-DE" sz="2000">
                <a:ea typeface="+mn-lt"/>
                <a:cs typeface="+mn-lt"/>
              </a:rPr>
              <a:t>Prototyp</a:t>
            </a:r>
          </a:p>
          <a:p>
            <a:pPr lvl="2">
              <a:buFont typeface="Wingdings" panose="05050102010706020507" pitchFamily="18" charset="2"/>
              <a:buChar char="§"/>
            </a:pPr>
            <a:endParaRPr lang="de-DE" sz="2000">
              <a:ea typeface="+mn-lt"/>
              <a:cs typeface="+mn-lt"/>
            </a:endParaRPr>
          </a:p>
          <a:p>
            <a:pPr marL="267970" indent="-267970"/>
            <a:endParaRPr lang="de-DE">
              <a:cs typeface="Arial"/>
            </a:endParaRPr>
          </a:p>
        </p:txBody>
      </p:sp>
    </p:spTree>
    <p:extLst>
      <p:ext uri="{BB962C8B-B14F-4D97-AF65-F5344CB8AC3E}">
        <p14:creationId xmlns:p14="http://schemas.microsoft.com/office/powerpoint/2010/main" val="938711373"/>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a:xfrm>
            <a:off x="1151046" y="2684261"/>
            <a:ext cx="9877339" cy="1477328"/>
          </a:xfrm>
        </p:spPr>
        <p:txBody>
          <a:bodyPr/>
          <a:lstStyle/>
          <a:p>
            <a:r>
              <a:rPr lang="de-DE" sz="9600">
                <a:solidFill>
                  <a:srgbClr val="FF0000"/>
                </a:solidFill>
              </a:rPr>
              <a:t>JAN</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40863967"/>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4"/>
          </p:nvPr>
        </p:nvSpPr>
        <p:spPr/>
        <p:txBody>
          <a:bodyPr/>
          <a:lstStyle/>
          <a:p>
            <a:r>
              <a:rPr lang="de-DE"/>
              <a:t>Retrieval </a:t>
            </a:r>
            <a:r>
              <a:rPr lang="de-DE" err="1"/>
              <a:t>Augmented</a:t>
            </a:r>
            <a:r>
              <a:rPr lang="de-DE"/>
              <a:t> Generation (RAG)</a:t>
            </a:r>
          </a:p>
        </p:txBody>
      </p:sp>
      <p:sp>
        <p:nvSpPr>
          <p:cNvPr id="4" name="Datumsplatzhalter 3"/>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A58DA4-496D-4DD3-A1F9-CDC38B4BA10F}"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5511396"/>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4F4F78-12A4-6920-BB69-D6F58DA35DCB}"/>
              </a:ext>
            </a:extLst>
          </p:cNvPr>
          <p:cNvSpPr>
            <a:spLocks noGrp="1"/>
          </p:cNvSpPr>
          <p:nvPr>
            <p:ph type="title"/>
          </p:nvPr>
        </p:nvSpPr>
        <p:spPr/>
        <p:txBody>
          <a:bodyPr/>
          <a:lstStyle/>
          <a:p>
            <a:r>
              <a:rPr lang="de-DE"/>
              <a:t>RAG - Pipeline</a:t>
            </a:r>
          </a:p>
        </p:txBody>
      </p:sp>
      <p:sp>
        <p:nvSpPr>
          <p:cNvPr id="3" name="Datumsplatzhalter 2">
            <a:extLst>
              <a:ext uri="{FF2B5EF4-FFF2-40B4-BE49-F238E27FC236}">
                <a16:creationId xmlns:a16="http://schemas.microsoft.com/office/drawing/2014/main" id="{DF3649EC-7915-EC56-4B29-27746F0B81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0A478E-92E1-4225-A412-9E89C926F2F0}" type="datetime1">
              <a:rPr kumimoji="0" lang="de-DE" sz="95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17.08.2024</a:t>
            </a:fld>
            <a:endParaRPr kumimoji="0" lang="de-DE" sz="950" b="0"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 name="Foliennummernplatzhalter 4">
            <a:extLst>
              <a:ext uri="{FF2B5EF4-FFF2-40B4-BE49-F238E27FC236}">
                <a16:creationId xmlns:a16="http://schemas.microsoft.com/office/drawing/2014/main" id="{5D2D4F0E-DF44-5810-5561-EE69CD6A4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34120-B5BD-450B-94B9-3E8DBFFED806}" type="slidenum">
              <a:rPr kumimoji="0" lang="de-DE" sz="95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95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Google Shape;337;p20">
            <a:extLst>
              <a:ext uri="{FF2B5EF4-FFF2-40B4-BE49-F238E27FC236}">
                <a16:creationId xmlns:a16="http://schemas.microsoft.com/office/drawing/2014/main" id="{9A6F9B86-D1C1-33AE-04E8-91CCF5FA51B2}"/>
              </a:ext>
            </a:extLst>
          </p:cNvPr>
          <p:cNvPicPr preferRelativeResize="0"/>
          <p:nvPr/>
        </p:nvPicPr>
        <p:blipFill>
          <a:blip r:embed="rId2">
            <a:alphaModFix/>
            <a:extLst>
              <a:ext uri="{BEBA8EAE-BF5A-486C-A8C5-ECC9F3942E4B}">
                <a14:imgProps xmlns:a14="http://schemas.microsoft.com/office/drawing/2010/main">
                  <a14:imgLayer r:embed="rId3">
                    <a14:imgEffect>
                      <a14:colorTemperature colorTemp="3745"/>
                    </a14:imgEffect>
                    <a14:imgEffect>
                      <a14:saturation sat="0"/>
                    </a14:imgEffect>
                    <a14:imgEffect>
                      <a14:brightnessContrast contrast="63000"/>
                    </a14:imgEffect>
                  </a14:imgLayer>
                </a14:imgProps>
              </a:ext>
            </a:extLst>
          </a:blip>
          <a:stretch>
            <a:fillRect/>
          </a:stretch>
        </p:blipFill>
        <p:spPr>
          <a:xfrm>
            <a:off x="791238" y="1092772"/>
            <a:ext cx="9994362" cy="2973987"/>
          </a:xfrm>
          <a:prstGeom prst="rect">
            <a:avLst/>
          </a:prstGeom>
          <a:noFill/>
          <a:ln>
            <a:noFill/>
          </a:ln>
        </p:spPr>
      </p:pic>
      <p:sp>
        <p:nvSpPr>
          <p:cNvPr id="8" name="Google Shape;324;p20">
            <a:extLst>
              <a:ext uri="{FF2B5EF4-FFF2-40B4-BE49-F238E27FC236}">
                <a16:creationId xmlns:a16="http://schemas.microsoft.com/office/drawing/2014/main" id="{E26E8A40-3E30-5159-487D-83ACA143B5CC}"/>
              </a:ext>
            </a:extLst>
          </p:cNvPr>
          <p:cNvSpPr txBox="1"/>
          <p:nvPr/>
        </p:nvSpPr>
        <p:spPr>
          <a:xfrm>
            <a:off x="862449" y="4483631"/>
            <a:ext cx="1225631" cy="1131996"/>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de-DE" sz="1000">
                <a:solidFill>
                  <a:srgbClr val="546B86"/>
                </a:solidFill>
                <a:latin typeface="+mj-lt"/>
                <a:ea typeface="Nunito"/>
                <a:cs typeface="Nunito"/>
                <a:sym typeface="Nunito"/>
              </a:rPr>
              <a:t>„Wann  ist die Zulassungsfrist für das Winter-semester an der HTWG?“</a:t>
            </a:r>
          </a:p>
        </p:txBody>
      </p:sp>
      <p:sp>
        <p:nvSpPr>
          <p:cNvPr id="10" name="Google Shape;326;p20">
            <a:extLst>
              <a:ext uri="{FF2B5EF4-FFF2-40B4-BE49-F238E27FC236}">
                <a16:creationId xmlns:a16="http://schemas.microsoft.com/office/drawing/2014/main" id="{CB487EE1-8042-B412-8DC8-56CE7198F4F6}"/>
              </a:ext>
            </a:extLst>
          </p:cNvPr>
          <p:cNvSpPr txBox="1"/>
          <p:nvPr/>
        </p:nvSpPr>
        <p:spPr>
          <a:xfrm>
            <a:off x="2550189" y="4433661"/>
            <a:ext cx="1032652" cy="1231937"/>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de" sz="1000">
                <a:latin typeface="+mj-lt"/>
                <a:ea typeface="Nunito"/>
                <a:cs typeface="Nunito"/>
                <a:sym typeface="Nunito"/>
              </a:rPr>
              <a:t>[</a:t>
            </a:r>
            <a:br>
              <a:rPr lang="de" sz="1000">
                <a:latin typeface="+mj-lt"/>
                <a:ea typeface="Nunito"/>
                <a:cs typeface="Nunito"/>
                <a:sym typeface="Nunito"/>
              </a:rPr>
            </a:br>
            <a:r>
              <a:rPr lang="de" sz="1000">
                <a:latin typeface="+mj-lt"/>
                <a:ea typeface="Nunito"/>
                <a:cs typeface="Nunito"/>
                <a:sym typeface="Nunito"/>
              </a:rPr>
              <a:t>    0.125,</a:t>
            </a:r>
            <a:br>
              <a:rPr lang="de" sz="1000">
                <a:latin typeface="+mj-lt"/>
                <a:ea typeface="Nunito"/>
                <a:cs typeface="Nunito"/>
                <a:sym typeface="Nunito"/>
              </a:rPr>
            </a:br>
            <a:r>
              <a:rPr lang="de" sz="1000">
                <a:latin typeface="+mj-lt"/>
                <a:ea typeface="Nunito"/>
                <a:cs typeface="Nunito"/>
                <a:sym typeface="Nunito"/>
              </a:rPr>
              <a:t>    -1.256,</a:t>
            </a:r>
            <a:br>
              <a:rPr lang="de" sz="1000">
                <a:latin typeface="+mj-lt"/>
                <a:ea typeface="Nunito"/>
                <a:cs typeface="Nunito"/>
                <a:sym typeface="Nunito"/>
              </a:rPr>
            </a:br>
            <a:r>
              <a:rPr lang="de" sz="1000">
                <a:latin typeface="+mj-lt"/>
                <a:ea typeface="Nunito"/>
                <a:cs typeface="Nunito"/>
                <a:sym typeface="Nunito"/>
              </a:rPr>
              <a:t>    0.001, </a:t>
            </a:r>
            <a:br>
              <a:rPr lang="de" sz="1000">
                <a:latin typeface="+mj-lt"/>
                <a:ea typeface="Nunito"/>
                <a:cs typeface="Nunito"/>
                <a:sym typeface="Nunito"/>
              </a:rPr>
            </a:br>
            <a:r>
              <a:rPr lang="de" sz="1000">
                <a:latin typeface="+mj-lt"/>
                <a:ea typeface="Nunito"/>
                <a:cs typeface="Nunito"/>
                <a:sym typeface="Nunito"/>
              </a:rPr>
              <a:t>    … </a:t>
            </a:r>
            <a:br>
              <a:rPr lang="de" sz="1000">
                <a:latin typeface="+mj-lt"/>
                <a:ea typeface="Nunito"/>
                <a:cs typeface="Nunito"/>
                <a:sym typeface="Nunito"/>
              </a:rPr>
            </a:br>
            <a:r>
              <a:rPr lang="de" sz="1000">
                <a:latin typeface="+mj-lt"/>
                <a:ea typeface="Nunito"/>
                <a:cs typeface="Nunito"/>
                <a:sym typeface="Nunito"/>
              </a:rPr>
              <a:t>]</a:t>
            </a:r>
          </a:p>
        </p:txBody>
      </p:sp>
      <p:sp>
        <p:nvSpPr>
          <p:cNvPr id="13" name="Google Shape;329;p20">
            <a:extLst>
              <a:ext uri="{FF2B5EF4-FFF2-40B4-BE49-F238E27FC236}">
                <a16:creationId xmlns:a16="http://schemas.microsoft.com/office/drawing/2014/main" id="{4580D248-B317-FF08-271D-6CB284F2E082}"/>
              </a:ext>
            </a:extLst>
          </p:cNvPr>
          <p:cNvSpPr txBox="1"/>
          <p:nvPr/>
        </p:nvSpPr>
        <p:spPr>
          <a:xfrm>
            <a:off x="4044950" y="4066759"/>
            <a:ext cx="2002645" cy="1965741"/>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DE" sz="1000" b="1" u="sng">
                <a:latin typeface="+mj-lt"/>
                <a:ea typeface="Nunito"/>
                <a:cs typeface="Nunito"/>
                <a:sym typeface="Nunito"/>
              </a:rPr>
              <a:t>Dokument1:</a:t>
            </a:r>
          </a:p>
          <a:p>
            <a:r>
              <a:rPr lang="de-DE" sz="1000">
                <a:latin typeface="+mj-lt"/>
                <a:ea typeface="Nunito"/>
                <a:cs typeface="Nunito"/>
                <a:sym typeface="Nunito"/>
              </a:rPr>
              <a:t>Der Antrag muss für das WS bis zum 1. Juni des Jahres eingegangen sein. </a:t>
            </a:r>
            <a:endParaRPr lang="de-DE" sz="1000">
              <a:latin typeface="+mj-lt"/>
              <a:ea typeface="Nunito"/>
              <a:cs typeface="Nunito"/>
            </a:endParaRPr>
          </a:p>
          <a:p>
            <a:pPr marL="0" lvl="0" indent="0" algn="l" rtl="0">
              <a:spcBef>
                <a:spcPts val="0"/>
              </a:spcBef>
              <a:spcAft>
                <a:spcPts val="0"/>
              </a:spcAft>
              <a:buNone/>
            </a:pPr>
            <a:endParaRPr lang="de-DE" sz="1000">
              <a:latin typeface="+mj-lt"/>
              <a:ea typeface="Nunito"/>
              <a:cs typeface="Nunito"/>
              <a:sym typeface="Nunito"/>
            </a:endParaRPr>
          </a:p>
          <a:p>
            <a:pPr marL="0" lvl="0" indent="0" algn="l" rtl="0">
              <a:spcBef>
                <a:spcPts val="0"/>
              </a:spcBef>
              <a:spcAft>
                <a:spcPts val="0"/>
              </a:spcAft>
              <a:buNone/>
            </a:pPr>
            <a:r>
              <a:rPr lang="de-DE" sz="1000" b="1" u="sng">
                <a:latin typeface="+mj-lt"/>
                <a:ea typeface="Nunito"/>
                <a:cs typeface="Nunito"/>
                <a:sym typeface="Nunito"/>
              </a:rPr>
              <a:t>Dokument2:</a:t>
            </a:r>
            <a:endParaRPr lang="de-DE" sz="1000" b="1" u="sng">
              <a:latin typeface="+mj-lt"/>
              <a:ea typeface="Nunito"/>
              <a:cs typeface="Nunito"/>
            </a:endParaRPr>
          </a:p>
          <a:p>
            <a:pPr marL="0" lvl="0" indent="0" algn="l" rtl="0">
              <a:spcBef>
                <a:spcPts val="0"/>
              </a:spcBef>
              <a:spcAft>
                <a:spcPts val="0"/>
              </a:spcAft>
              <a:buNone/>
            </a:pPr>
            <a:r>
              <a:rPr lang="de-DE" sz="1000">
                <a:latin typeface="+mj-lt"/>
                <a:ea typeface="Nunito"/>
                <a:cs typeface="Nunito"/>
                <a:sym typeface="Nunito"/>
              </a:rPr>
              <a:t>Vom Vergabeverfahren ausgeschlossen ist, wer die Unterlagen nicht fristgerecht einreicht.</a:t>
            </a:r>
            <a:endParaRPr lang="de-DE" sz="1000">
              <a:latin typeface="+mj-lt"/>
              <a:ea typeface="Nunito"/>
              <a:cs typeface="Nunito"/>
            </a:endParaRPr>
          </a:p>
          <a:p>
            <a:pPr marL="0" lvl="0" indent="0" algn="l" rtl="0">
              <a:spcBef>
                <a:spcPts val="0"/>
              </a:spcBef>
              <a:spcAft>
                <a:spcPts val="0"/>
              </a:spcAft>
              <a:buNone/>
            </a:pPr>
            <a:endParaRPr lang="de-DE" sz="800">
              <a:latin typeface="+mj-lt"/>
              <a:ea typeface="Nunito"/>
              <a:cs typeface="Nunito"/>
              <a:sym typeface="Nunito"/>
            </a:endParaRPr>
          </a:p>
        </p:txBody>
      </p:sp>
      <p:sp>
        <p:nvSpPr>
          <p:cNvPr id="16" name="Google Shape;332;p20">
            <a:extLst>
              <a:ext uri="{FF2B5EF4-FFF2-40B4-BE49-F238E27FC236}">
                <a16:creationId xmlns:a16="http://schemas.microsoft.com/office/drawing/2014/main" id="{37D961D2-5E78-2E8B-25CB-1E25FA5BC5F2}"/>
              </a:ext>
            </a:extLst>
          </p:cNvPr>
          <p:cNvSpPr txBox="1"/>
          <p:nvPr/>
        </p:nvSpPr>
        <p:spPr>
          <a:xfrm>
            <a:off x="6509704" y="3767139"/>
            <a:ext cx="2634296" cy="258445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marR="107999" lvl="0" indent="0" algn="l" rtl="0">
              <a:spcBef>
                <a:spcPts val="0"/>
              </a:spcBef>
              <a:spcAft>
                <a:spcPts val="0"/>
              </a:spcAft>
              <a:buNone/>
            </a:pPr>
            <a:r>
              <a:rPr lang="de-DE" sz="1000" b="1" u="sng">
                <a:latin typeface="+mj-lt"/>
                <a:ea typeface="Nunito"/>
                <a:cs typeface="Nunito"/>
                <a:sym typeface="Nunito"/>
              </a:rPr>
              <a:t>Prompt:</a:t>
            </a:r>
          </a:p>
          <a:p>
            <a:pPr marL="0" marR="107999" lvl="0" indent="0" algn="l" rtl="0">
              <a:spcBef>
                <a:spcPts val="0"/>
              </a:spcBef>
              <a:spcAft>
                <a:spcPts val="0"/>
              </a:spcAft>
              <a:buNone/>
            </a:pPr>
            <a:r>
              <a:rPr lang="de-DE" sz="1000">
                <a:latin typeface="+mj-lt"/>
                <a:ea typeface="Nunito"/>
                <a:cs typeface="Nunito"/>
                <a:sym typeface="Nunito"/>
              </a:rPr>
              <a:t>Du bist ein Chatbot, welcher Fragen beantworten soll. Nutze hierfür nur der Kontext, welcher dir übergeben wird.</a:t>
            </a:r>
          </a:p>
          <a:p>
            <a:pPr marL="0" marR="107999" lvl="0" indent="0" algn="l" rtl="0">
              <a:spcBef>
                <a:spcPts val="0"/>
              </a:spcBef>
              <a:spcAft>
                <a:spcPts val="0"/>
              </a:spcAft>
              <a:buNone/>
            </a:pPr>
            <a:endParaRPr lang="de-DE" sz="1000">
              <a:latin typeface="+mj-lt"/>
              <a:ea typeface="Nunito"/>
              <a:cs typeface="Nunito"/>
              <a:sym typeface="Nunito"/>
            </a:endParaRPr>
          </a:p>
          <a:p>
            <a:pPr marL="0" marR="107999" lvl="0" indent="0" algn="l" rtl="0">
              <a:spcBef>
                <a:spcPts val="0"/>
              </a:spcBef>
              <a:spcAft>
                <a:spcPts val="0"/>
              </a:spcAft>
              <a:buNone/>
            </a:pPr>
            <a:r>
              <a:rPr lang="de-DE" sz="1000" b="1" u="sng">
                <a:latin typeface="+mj-lt"/>
                <a:ea typeface="Nunito"/>
                <a:cs typeface="Nunito"/>
                <a:sym typeface="Nunito"/>
              </a:rPr>
              <a:t>Frage:</a:t>
            </a:r>
          </a:p>
          <a:p>
            <a:pPr marL="0" marR="107999" lvl="0" indent="0" algn="l" rtl="0">
              <a:spcBef>
                <a:spcPts val="0"/>
              </a:spcBef>
              <a:spcAft>
                <a:spcPts val="0"/>
              </a:spcAft>
              <a:buNone/>
            </a:pPr>
            <a:r>
              <a:rPr lang="de-DE" sz="1000">
                <a:latin typeface="+mj-lt"/>
                <a:ea typeface="Nunito"/>
                <a:cs typeface="Nunito"/>
                <a:sym typeface="Nunito"/>
              </a:rPr>
              <a:t>Wann  ist die Zulassungsfrist für das Wintersemester an der HTWG?</a:t>
            </a:r>
          </a:p>
          <a:p>
            <a:pPr marL="0" marR="107999" lvl="0" indent="0" algn="l" rtl="0">
              <a:spcBef>
                <a:spcPts val="0"/>
              </a:spcBef>
              <a:spcAft>
                <a:spcPts val="0"/>
              </a:spcAft>
              <a:buNone/>
            </a:pPr>
            <a:endParaRPr lang="de-DE" sz="1000">
              <a:latin typeface="+mj-lt"/>
              <a:ea typeface="Nunito"/>
              <a:cs typeface="Nunito"/>
              <a:sym typeface="Nunito"/>
            </a:endParaRPr>
          </a:p>
          <a:p>
            <a:pPr marL="0" marR="107999" lvl="0" indent="0" algn="l" rtl="0">
              <a:spcBef>
                <a:spcPts val="0"/>
              </a:spcBef>
              <a:spcAft>
                <a:spcPts val="0"/>
              </a:spcAft>
              <a:buNone/>
            </a:pPr>
            <a:r>
              <a:rPr lang="de-DE" sz="1000" b="1" u="sng">
                <a:latin typeface="+mj-lt"/>
                <a:ea typeface="Nunito"/>
                <a:cs typeface="Nunito"/>
                <a:sym typeface="Nunito"/>
              </a:rPr>
              <a:t>Kontext:</a:t>
            </a:r>
          </a:p>
          <a:p>
            <a:pPr marL="0" marR="107999" lvl="0" indent="0" algn="l" rtl="0">
              <a:spcBef>
                <a:spcPts val="0"/>
              </a:spcBef>
              <a:spcAft>
                <a:spcPts val="0"/>
              </a:spcAft>
              <a:buNone/>
            </a:pPr>
            <a:r>
              <a:rPr lang="de-DE" sz="1000">
                <a:latin typeface="+mj-lt"/>
                <a:ea typeface="Nunito"/>
                <a:cs typeface="Nunito"/>
                <a:sym typeface="Nunito"/>
              </a:rPr>
              <a:t>Teil 2 –  Allgemeiner Teil</a:t>
            </a:r>
          </a:p>
          <a:p>
            <a:pPr marL="0" marR="107999" lvl="0" indent="0" algn="l" rtl="0">
              <a:spcBef>
                <a:spcPts val="0"/>
              </a:spcBef>
              <a:spcAft>
                <a:spcPts val="0"/>
              </a:spcAft>
              <a:buNone/>
            </a:pPr>
            <a:r>
              <a:rPr lang="de-DE" sz="1000">
                <a:latin typeface="+mj-lt"/>
                <a:ea typeface="Nunito"/>
                <a:cs typeface="Nunito"/>
                <a:sym typeface="Nunito"/>
              </a:rPr>
              <a:t>§ 2 Frist</a:t>
            </a:r>
          </a:p>
          <a:p>
            <a:pPr marL="0" marR="107999" lvl="0" indent="0" algn="l" rtl="0">
              <a:spcBef>
                <a:spcPts val="0"/>
              </a:spcBef>
              <a:spcAft>
                <a:spcPts val="0"/>
              </a:spcAft>
              <a:buNone/>
            </a:pPr>
            <a:r>
              <a:rPr lang="de-DE" sz="1000">
                <a:latin typeface="+mj-lt"/>
                <a:ea typeface="Nunito"/>
                <a:cs typeface="Nunito"/>
                <a:sym typeface="Nunito"/>
              </a:rPr>
              <a:t>(1) 1Der Antrag auf Zulassung für das erste Fachsemester muss  1. für das Sommersemester bis zum 1. Dezember des Vorjahres,  ….</a:t>
            </a:r>
          </a:p>
          <a:p>
            <a:pPr marL="0" lvl="0" indent="0" algn="l" rtl="0">
              <a:spcBef>
                <a:spcPts val="0"/>
              </a:spcBef>
              <a:spcAft>
                <a:spcPts val="0"/>
              </a:spcAft>
              <a:buNone/>
            </a:pPr>
            <a:endParaRPr lang="de-DE" sz="1300">
              <a:latin typeface="+mj-lt"/>
              <a:ea typeface="Nunito"/>
              <a:cs typeface="Nunito"/>
              <a:sym typeface="Nunito"/>
            </a:endParaRPr>
          </a:p>
        </p:txBody>
      </p:sp>
      <p:sp>
        <p:nvSpPr>
          <p:cNvPr id="19" name="Google Shape;335;p20">
            <a:extLst>
              <a:ext uri="{FF2B5EF4-FFF2-40B4-BE49-F238E27FC236}">
                <a16:creationId xmlns:a16="http://schemas.microsoft.com/office/drawing/2014/main" id="{4896BF02-42CC-2EDB-5D2F-9AEB06257116}"/>
              </a:ext>
            </a:extLst>
          </p:cNvPr>
          <p:cNvSpPr txBox="1"/>
          <p:nvPr/>
        </p:nvSpPr>
        <p:spPr>
          <a:xfrm>
            <a:off x="9654692" y="4624375"/>
            <a:ext cx="1442891" cy="890434"/>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de-DE" sz="1050">
                <a:solidFill>
                  <a:srgbClr val="546B86"/>
                </a:solidFill>
                <a:latin typeface="+mj-lt"/>
                <a:ea typeface="Nunito"/>
                <a:cs typeface="Nunito"/>
                <a:sym typeface="Nunito"/>
              </a:rPr>
              <a:t>„Die Zulassungsfrist für das Winter-semester endet am 1. Juni des Jahres“</a:t>
            </a:r>
          </a:p>
        </p:txBody>
      </p:sp>
      <p:cxnSp>
        <p:nvCxnSpPr>
          <p:cNvPr id="22" name="Gerade Verbindung mit Pfeil 21">
            <a:extLst>
              <a:ext uri="{FF2B5EF4-FFF2-40B4-BE49-F238E27FC236}">
                <a16:creationId xmlns:a16="http://schemas.microsoft.com/office/drawing/2014/main" id="{B29D8E46-2038-FDAF-F783-F9AA6F19584C}"/>
              </a:ext>
            </a:extLst>
          </p:cNvPr>
          <p:cNvCxnSpPr>
            <a:cxnSpLocks/>
            <a:stCxn id="8" idx="3"/>
            <a:endCxn id="10" idx="1"/>
          </p:cNvCxnSpPr>
          <p:nvPr/>
        </p:nvCxnSpPr>
        <p:spPr>
          <a:xfrm>
            <a:off x="2088080" y="5049629"/>
            <a:ext cx="462109" cy="1"/>
          </a:xfrm>
          <a:prstGeom prst="straightConnector1">
            <a:avLst/>
          </a:prstGeom>
          <a:ln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41306F8-C7F6-AE7F-FC99-1C4116C8EA89}"/>
              </a:ext>
            </a:extLst>
          </p:cNvPr>
          <p:cNvCxnSpPr>
            <a:cxnSpLocks/>
            <a:stCxn id="10" idx="3"/>
            <a:endCxn id="13" idx="1"/>
          </p:cNvCxnSpPr>
          <p:nvPr/>
        </p:nvCxnSpPr>
        <p:spPr>
          <a:xfrm>
            <a:off x="3582841" y="5049630"/>
            <a:ext cx="462109" cy="0"/>
          </a:xfrm>
          <a:prstGeom prst="straightConnector1">
            <a:avLst/>
          </a:prstGeom>
          <a:ln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03AD9FC9-7CA9-0A6B-58F2-98860902EDE5}"/>
              </a:ext>
            </a:extLst>
          </p:cNvPr>
          <p:cNvCxnSpPr>
            <a:cxnSpLocks/>
            <a:stCxn id="13" idx="3"/>
            <a:endCxn id="16" idx="1"/>
          </p:cNvCxnSpPr>
          <p:nvPr/>
        </p:nvCxnSpPr>
        <p:spPr>
          <a:xfrm>
            <a:off x="6047595" y="5049630"/>
            <a:ext cx="462109" cy="9734"/>
          </a:xfrm>
          <a:prstGeom prst="straightConnector1">
            <a:avLst/>
          </a:prstGeom>
          <a:ln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12542DC5-D648-6D45-DCE6-FA6198C1ACCD}"/>
              </a:ext>
            </a:extLst>
          </p:cNvPr>
          <p:cNvCxnSpPr>
            <a:cxnSpLocks/>
            <a:stCxn id="16" idx="3"/>
            <a:endCxn id="19" idx="1"/>
          </p:cNvCxnSpPr>
          <p:nvPr/>
        </p:nvCxnSpPr>
        <p:spPr>
          <a:xfrm>
            <a:off x="9144000" y="5059364"/>
            <a:ext cx="510692" cy="10228"/>
          </a:xfrm>
          <a:prstGeom prst="straightConnector1">
            <a:avLst/>
          </a:prstGeom>
          <a:ln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22425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6" grpId="0" animBg="1"/>
      <p:bldP spid="19" grpId="0" animBg="1"/>
    </p:bldLst>
  </p:timing>
</p:sld>
</file>

<file path=ppt/theme/theme1.xml><?xml version="1.0" encoding="utf-8"?>
<a:theme xmlns:a="http://schemas.openxmlformats.org/drawingml/2006/main" name="HTWG PPT_Master_2023">
  <a:themeElements>
    <a:clrScheme name="Benutzerdefiniert 89">
      <a:dk1>
        <a:srgbClr val="000000"/>
      </a:dk1>
      <a:lt1>
        <a:srgbClr val="FFFFFF"/>
      </a:lt1>
      <a:dk2>
        <a:srgbClr val="334152"/>
      </a:dk2>
      <a:lt2>
        <a:srgbClr val="FFFFFF"/>
      </a:lt2>
      <a:accent1>
        <a:srgbClr val="009B91"/>
      </a:accent1>
      <a:accent2>
        <a:srgbClr val="D9E5EC"/>
      </a:accent2>
      <a:accent3>
        <a:srgbClr val="334152"/>
      </a:accent3>
      <a:accent4>
        <a:srgbClr val="546B86"/>
      </a:accent4>
      <a:accent5>
        <a:srgbClr val="7990AB"/>
      </a:accent5>
      <a:accent6>
        <a:srgbClr val="B2BFCE"/>
      </a:accent6>
      <a:hlink>
        <a:srgbClr val="009B91"/>
      </a:hlink>
      <a:folHlink>
        <a:srgbClr val="546B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accent3"/>
          </a:solidFill>
        </a:ln>
      </a:spPr>
      <a:bodyPr lIns="72000" tIns="72000" rIns="72000" bIns="7200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err="1" smtClean="0"/>
        </a:defPPr>
      </a:lstStyle>
    </a:txDef>
  </a:objectDefaults>
  <a:extraClrSchemeLst/>
  <a:custClrLst>
    <a:custClr name="Teal">
      <a:srgbClr val="009B91"/>
    </a:custClr>
    <a:custClr name="Soft Blue">
      <a:srgbClr val="D9E5EC"/>
    </a:custClr>
    <a:custClr name="Dark Blue">
      <a:srgbClr val="334152"/>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Dark Blue">
      <a:srgbClr val="334152"/>
    </a:custClr>
    <a:custClr name="Shaded Blue">
      <a:srgbClr val="546B86"/>
    </a:custClr>
    <a:custClr name="Medium Blue">
      <a:srgbClr val="7990AB"/>
    </a:custClr>
    <a:custClr name="Light Blue">
      <a:srgbClr val="B2BFCE"/>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Black 100%">
      <a:srgbClr val="000000"/>
    </a:custClr>
    <a:custClr name="Black 90%">
      <a:srgbClr val="1A1A1A"/>
    </a:custClr>
    <a:custClr name="Black 80%">
      <a:srgbClr val="333333"/>
    </a:custClr>
    <a:custClr name="Black 70%">
      <a:srgbClr val="4D4D4D"/>
    </a:custClr>
    <a:custClr name="Black 60%">
      <a:srgbClr val="666666"/>
    </a:custClr>
    <a:custClr name="Black 50%">
      <a:srgbClr val="7F7F7F"/>
    </a:custClr>
    <a:custClr name="Black 40%">
      <a:srgbClr val="999999"/>
    </a:custClr>
    <a:custClr name="Black 30%">
      <a:srgbClr val="B2B2B2"/>
    </a:custClr>
    <a:custClr name="Black 20%">
      <a:srgbClr val="CCCCCC"/>
    </a:custClr>
    <a:custClr name="Black 10%">
      <a:srgbClr val="E5E5E5"/>
    </a:custClr>
  </a:custClr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4465</Words>
  <Application>Microsoft Office PowerPoint</Application>
  <PresentationFormat>Breitbild</PresentationFormat>
  <Paragraphs>833</Paragraphs>
  <Slides>59</Slides>
  <Notes>17</Notes>
  <HiddenSlides>19</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59</vt:i4>
      </vt:variant>
    </vt:vector>
  </HeadingPairs>
  <TitlesOfParts>
    <vt:vector size="66" baseType="lpstr">
      <vt:lpstr>Aptos</vt:lpstr>
      <vt:lpstr>Arial</vt:lpstr>
      <vt:lpstr>Cambria Math</vt:lpstr>
      <vt:lpstr>Consolas</vt:lpstr>
      <vt:lpstr>Symbol</vt:lpstr>
      <vt:lpstr>Wingdings</vt:lpstr>
      <vt:lpstr>HTWG PPT_Master_2023</vt:lpstr>
      <vt:lpstr>Timmy - Ein Chatbot für das Prüfungsamt</vt:lpstr>
      <vt:lpstr>PowerPoint-Präsentation</vt:lpstr>
      <vt:lpstr>PowerPoint-Präsentation</vt:lpstr>
      <vt:lpstr>Gliederung</vt:lpstr>
      <vt:lpstr>Einführung</vt:lpstr>
      <vt:lpstr>Einführung</vt:lpstr>
      <vt:lpstr>PowerPoint-Präsentation</vt:lpstr>
      <vt:lpstr>PowerPoint-Präsentation</vt:lpstr>
      <vt:lpstr>RAG - Pipeline</vt:lpstr>
      <vt:lpstr>Retrieval</vt:lpstr>
      <vt:lpstr>Retrieval</vt:lpstr>
      <vt:lpstr>Retrieval</vt:lpstr>
      <vt:lpstr>Retrieval</vt:lpstr>
      <vt:lpstr>PowerPoint-Präsentation</vt:lpstr>
      <vt:lpstr>PowerPoint-Präsentation</vt:lpstr>
      <vt:lpstr>PromptFoo</vt:lpstr>
      <vt:lpstr>Testfälle</vt:lpstr>
      <vt:lpstr>Metriken</vt:lpstr>
      <vt:lpstr>Metrik</vt:lpstr>
      <vt:lpstr>Metrik</vt:lpstr>
      <vt:lpstr>Metrik</vt:lpstr>
      <vt:lpstr>Weitere Metriken</vt:lpstr>
      <vt:lpstr>Plotting</vt:lpstr>
      <vt:lpstr>Plotting</vt:lpstr>
      <vt:lpstr>Auswertung</vt:lpstr>
      <vt:lpstr>Auswertung</vt:lpstr>
      <vt:lpstr>Metrik</vt:lpstr>
      <vt:lpstr>Metrik</vt:lpstr>
      <vt:lpstr>Metrik</vt:lpstr>
      <vt:lpstr>Metrik</vt:lpstr>
      <vt:lpstr>Metrik</vt:lpstr>
      <vt:lpstr>Metrik</vt:lpstr>
      <vt:lpstr>PowerPoint-Präsentation</vt:lpstr>
      <vt:lpstr>PowerPoint-Präsentation</vt:lpstr>
      <vt:lpstr>Ziele / Ansätze</vt:lpstr>
      <vt:lpstr>Finetuning Methoden</vt:lpstr>
      <vt:lpstr>Full Fine Tuning</vt:lpstr>
      <vt:lpstr>Parameter Efficient Finetuning</vt:lpstr>
      <vt:lpstr>Parameter Efficient Finetuning</vt:lpstr>
      <vt:lpstr>Finetuning</vt:lpstr>
      <vt:lpstr>Finetuning</vt:lpstr>
      <vt:lpstr>Finetuning</vt:lpstr>
      <vt:lpstr>Finetuning</vt:lpstr>
      <vt:lpstr>Finetuning</vt:lpstr>
      <vt:lpstr>Finetuning</vt:lpstr>
      <vt:lpstr>Finetuning</vt:lpstr>
      <vt:lpstr>Finetuning</vt:lpstr>
      <vt:lpstr>PowerPoint-Präsentation</vt:lpstr>
      <vt:lpstr>Relevanz Prompt-Engineering</vt:lpstr>
      <vt:lpstr>Empfehlung und Demo</vt:lpstr>
      <vt:lpstr>PowerPoint-Präsentation</vt:lpstr>
      <vt:lpstr>Kostenanalyse</vt:lpstr>
      <vt:lpstr>Empfehlung</vt:lpstr>
      <vt:lpstr>PowerPoint-Präsentation</vt:lpstr>
      <vt:lpstr>Relevanz Prompt-Engineering</vt:lpstr>
      <vt:lpstr>Conversational Prompt Injection</vt:lpstr>
      <vt:lpstr>Fortführende Themen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M</dc:creator>
  <cp:lastModifiedBy>Benjamin Brünau</cp:lastModifiedBy>
  <cp:revision>2</cp:revision>
  <dcterms:created xsi:type="dcterms:W3CDTF">2024-08-09T12:50:56Z</dcterms:created>
  <dcterms:modified xsi:type="dcterms:W3CDTF">2024-08-17T13:21:45Z</dcterms:modified>
</cp:coreProperties>
</file>